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4"/>
  </p:sldMasterIdLst>
  <p:notesMasterIdLst>
    <p:notesMasterId r:id="rId15"/>
  </p:notesMasterIdLst>
  <p:sldIdLst>
    <p:sldId id="4516" r:id="rId5"/>
    <p:sldId id="4533" r:id="rId6"/>
    <p:sldId id="4534" r:id="rId7"/>
    <p:sldId id="4535" r:id="rId8"/>
    <p:sldId id="4536" r:id="rId9"/>
    <p:sldId id="4537" r:id="rId10"/>
    <p:sldId id="4538" r:id="rId11"/>
    <p:sldId id="4539" r:id="rId12"/>
    <p:sldId id="4540" r:id="rId13"/>
    <p:sldId id="4554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169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D0D0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A7073-5FC2-6E26-0AD2-288A9D0CEE78}" v="13" dt="2023-06-03T07:35:22.529"/>
    <p1510:client id="{0CD6BF4C-9386-8BA9-297E-56A9E542EAF7}" v="5" dt="2023-06-01T11:51:18.254"/>
    <p1510:client id="{1B91FA6B-5636-F1A3-E5A7-5AD2636FEB79}" v="1200" dt="2023-06-01T11:47:32.242"/>
    <p1510:client id="{304DBB88-8691-52C4-F60A-7CAB9D5F61F4}" v="278" dt="2023-06-02T09:54:02.436"/>
    <p1510:client id="{31B176AC-4DAC-090E-D6A4-B122D3B0B570}" v="753" dt="2023-05-29T15:26:49.988"/>
    <p1510:client id="{49A84799-F501-574F-3178-7AFA495545F6}" v="99" dt="2023-06-01T11:02:13.198"/>
    <p1510:client id="{52C7F714-F8AE-6A02-EAF4-E82B6163FB9C}" v="9" dt="2023-06-12T06:48:06.043"/>
    <p1510:client id="{59FBBC20-5F88-D410-F9CC-D29F5A551949}" v="18" dt="2023-06-04T10:08:31.634"/>
    <p1510:client id="{5D818E18-B083-7E1B-FDB3-856467C4C211}" v="1657" dt="2023-05-30T14:14:39.826"/>
    <p1510:client id="{5F343A7B-8070-0D2F-62F4-C0F2BD0C2D63}" v="2021" dt="2023-06-10T09:16:00.367"/>
    <p1510:client id="{61C21419-8825-7001-F1BE-CB70C0DEF677}" v="31" dt="2023-06-13T07:52:05.588"/>
    <p1510:client id="{6441D43A-DE93-8545-641C-9FD33693F0C2}" v="10" dt="2023-06-08T12:05:57.662"/>
    <p1510:client id="{784DF88F-9E8E-89EA-4A82-AA81A4F07C9A}" v="18" dt="2023-06-02T21:16:03.262"/>
    <p1510:client id="{7A54DCBE-9038-695A-1824-717BD67A9DBA}" v="22" dt="2023-06-02T21:52:12.671"/>
    <p1510:client id="{886E085F-E21E-8760-D7C8-AB230E28ADCB}" v="12" dt="2023-05-21T11:13:50.356"/>
    <p1510:client id="{8FCB72CE-802E-0000-2122-5127BC628362}" v="43" dt="2023-06-03T09:25:17.376"/>
    <p1510:client id="{91929F19-C905-08B4-90BD-E71BFB920EBF}" v="2" dt="2023-06-02T05:23:06.506"/>
    <p1510:client id="{A7B1C3A3-9190-3805-4230-9EBA6C7C966F}" v="28" dt="2023-06-20T21:16:54.650"/>
    <p1510:client id="{B316712D-0BBC-FDB6-7967-A1ED0D157D52}" v="54" dt="2023-05-31T08:28:45.379"/>
    <p1510:client id="{B5FB4DBD-9369-3304-D01D-BD77E55A2047}" v="2" dt="2023-06-29T18:08:15.448"/>
    <p1510:client id="{C2CD73B9-5D59-B741-2A50-733257B850AB}" v="20" dt="2023-07-18T11:10:26.383"/>
    <p1510:client id="{C35383CA-91F8-67FB-754D-F2A0203516D4}" v="10" dt="2023-06-03T11:27:07.286"/>
    <p1510:client id="{C47D6C21-12E7-5F90-E5F6-377433A0E9D8}" v="180" dt="2023-06-29T18:57:29.858"/>
    <p1510:client id="{C86B51ED-0B09-C783-4664-B6B05A711C01}" v="81" dt="2023-06-01T14:35:11.561"/>
    <p1510:client id="{E8302741-5B4C-C27B-3BF9-8920AE85B09D}" v="67" dt="2023-06-29T15:04:38.086"/>
    <p1510:client id="{F3BD2752-F17F-44BD-8F51-099FD0555A26}" v="1" dt="2023-06-30T05:06:32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pos="7169"/>
        <p:guide orient="horz"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Schröter" userId="S::andreas.schroeter@hfv-online.de::cd3701b5-2d10-46a4-9536-f48ca4e77ac1" providerId="AD" clId="Web-{C2CD73B9-5D59-B741-2A50-733257B850AB}"/>
    <pc:docChg chg="modSld">
      <pc:chgData name="Andreas Schröter" userId="S::andreas.schroeter@hfv-online.de::cd3701b5-2d10-46a4-9536-f48ca4e77ac1" providerId="AD" clId="Web-{C2CD73B9-5D59-B741-2A50-733257B850AB}" dt="2023-07-18T11:10:25.789" v="18" actId="20577"/>
      <pc:docMkLst>
        <pc:docMk/>
      </pc:docMkLst>
      <pc:sldChg chg="modSp">
        <pc:chgData name="Andreas Schröter" userId="S::andreas.schroeter@hfv-online.de::cd3701b5-2d10-46a4-9536-f48ca4e77ac1" providerId="AD" clId="Web-{C2CD73B9-5D59-B741-2A50-733257B850AB}" dt="2023-07-18T11:10:25.789" v="18" actId="20577"/>
        <pc:sldMkLst>
          <pc:docMk/>
          <pc:sldMk cId="505146478" sldId="4554"/>
        </pc:sldMkLst>
        <pc:spChg chg="mod">
          <ac:chgData name="Andreas Schröter" userId="S::andreas.schroeter@hfv-online.de::cd3701b5-2d10-46a4-9536-f48ca4e77ac1" providerId="AD" clId="Web-{C2CD73B9-5D59-B741-2A50-733257B850AB}" dt="2023-07-18T11:10:25.789" v="18" actId="20577"/>
          <ac:spMkLst>
            <pc:docMk/>
            <pc:sldMk cId="505146478" sldId="4554"/>
            <ac:spMk id="2" creationId="{6790E1E4-46C9-B807-2326-43952B61BD6A}"/>
          </ac:spMkLst>
        </pc:spChg>
      </pc:sldChg>
    </pc:docChg>
  </pc:docChgLst>
  <pc:docChgLst>
    <pc:chgData name="Andreas Schröter" userId="S::andreas.schroeter@hfv-online.de::cd3701b5-2d10-46a4-9536-f48ca4e77ac1" providerId="AD" clId="Web-{1B91FA6B-5636-F1A3-E5A7-5AD2636FEB79}"/>
    <pc:docChg chg="addSld delSld modSld sldOrd">
      <pc:chgData name="Andreas Schröter" userId="S::andreas.schroeter@hfv-online.de::cd3701b5-2d10-46a4-9536-f48ca4e77ac1" providerId="AD" clId="Web-{1B91FA6B-5636-F1A3-E5A7-5AD2636FEB79}" dt="2023-06-01T11:47:32.242" v="1053" actId="14100"/>
      <pc:docMkLst>
        <pc:docMk/>
      </pc:docMkLst>
      <pc:sldChg chg="addSp delSp modSp mod setBg addAnim delAnim setClrOvrMap">
        <pc:chgData name="Andreas Schröter" userId="S::andreas.schroeter@hfv-online.de::cd3701b5-2d10-46a4-9536-f48ca4e77ac1" providerId="AD" clId="Web-{1B91FA6B-5636-F1A3-E5A7-5AD2636FEB79}" dt="2023-06-01T11:47:32.242" v="1053" actId="14100"/>
        <pc:sldMkLst>
          <pc:docMk/>
          <pc:sldMk cId="1341130299" sldId="256"/>
        </pc:sldMkLst>
        <pc:spChg chg="mod ord">
          <ac:chgData name="Andreas Schröter" userId="S::andreas.schroeter@hfv-online.de::cd3701b5-2d10-46a4-9536-f48ca4e77ac1" providerId="AD" clId="Web-{1B91FA6B-5636-F1A3-E5A7-5AD2636FEB79}" dt="2023-06-01T11:46:49.882" v="1052"/>
          <ac:spMkLst>
            <pc:docMk/>
            <pc:sldMk cId="1341130299" sldId="256"/>
            <ac:spMk id="9" creationId="{9D9D4650-72EF-2666-B729-70FC0896F9DF}"/>
          </ac:spMkLst>
        </pc:spChg>
        <pc:spChg chg="del">
          <ac:chgData name="Andreas Schröter" userId="S::andreas.schroeter@hfv-online.de::cd3701b5-2d10-46a4-9536-f48ca4e77ac1" providerId="AD" clId="Web-{1B91FA6B-5636-F1A3-E5A7-5AD2636FEB79}" dt="2023-06-01T11:39:06.647" v="1027"/>
          <ac:spMkLst>
            <pc:docMk/>
            <pc:sldMk cId="1341130299" sldId="256"/>
            <ac:spMk id="11" creationId="{54F8517E-7466-5565-DE41-1A9079247EB6}"/>
          </ac:spMkLst>
        </pc:spChg>
        <pc:spChg chg="mod">
          <ac:chgData name="Andreas Schröter" userId="S::andreas.schroeter@hfv-online.de::cd3701b5-2d10-46a4-9536-f48ca4e77ac1" providerId="AD" clId="Web-{1B91FA6B-5636-F1A3-E5A7-5AD2636FEB79}" dt="2023-06-01T11:46:49.882" v="1052"/>
          <ac:spMkLst>
            <pc:docMk/>
            <pc:sldMk cId="1341130299" sldId="256"/>
            <ac:spMk id="12" creationId="{9AE93287-267C-34AA-9A61-F0835E8E0D21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2:05.741" v="1042"/>
          <ac:spMkLst>
            <pc:docMk/>
            <pc:sldMk cId="1341130299" sldId="256"/>
            <ac:spMk id="14" creationId="{F8446B12-7391-4711-8B31-112A0B896C76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6:49.882" v="1052"/>
          <ac:spMkLst>
            <pc:docMk/>
            <pc:sldMk cId="1341130299" sldId="256"/>
            <ac:spMk id="16" creationId="{17BD7CC6-2F7F-4587-8E92-D041AB2CEB32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1:18.413" v="1040"/>
          <ac:spMkLst>
            <pc:docMk/>
            <pc:sldMk cId="1341130299" sldId="256"/>
            <ac:spMk id="17" creationId="{870A1295-61BC-4214-AA3E-D396673024D0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6:49.882" v="1052"/>
          <ac:spMkLst>
            <pc:docMk/>
            <pc:sldMk cId="1341130299" sldId="256"/>
            <ac:spMk id="18" creationId="{BE7ED1F4-19EF-4BC2-A6EA-DF1525142B28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2:09.506" v="1044"/>
          <ac:spMkLst>
            <pc:docMk/>
            <pc:sldMk cId="1341130299" sldId="256"/>
            <ac:spMk id="21" creationId="{79F40191-0F44-4FD1-82CC-ACB507C14BE6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2:09.506" v="1044"/>
          <ac:spMkLst>
            <pc:docMk/>
            <pc:sldMk cId="1341130299" sldId="256"/>
            <ac:spMk id="23" creationId="{5A59F003-E00A-43F9-91DC-CC54E3B87466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2:09.506" v="1044"/>
          <ac:spMkLst>
            <pc:docMk/>
            <pc:sldMk cId="1341130299" sldId="256"/>
            <ac:spMk id="24" creationId="{D74A4382-E3AD-430A-9A1F-DFA3E0E77A7D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6:49.882" v="1052"/>
          <ac:spMkLst>
            <pc:docMk/>
            <pc:sldMk cId="1341130299" sldId="256"/>
            <ac:spMk id="29" creationId="{A3919D60-F174-4FEB-9E9D-5AF6BD6597C9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46:49.882" v="1052"/>
          <ac:spMkLst>
            <pc:docMk/>
            <pc:sldMk cId="1341130299" sldId="256"/>
            <ac:spMk id="43" creationId="{90AE89EB-4F51-4181-9475-7E1048FB378A}"/>
          </ac:spMkLst>
        </pc:spChg>
        <pc:grpChg chg="add del">
          <ac:chgData name="Andreas Schröter" userId="S::andreas.schroeter@hfv-online.de::cd3701b5-2d10-46a4-9536-f48ca4e77ac1" providerId="AD" clId="Web-{1B91FA6B-5636-F1A3-E5A7-5AD2636FEB79}" dt="2023-06-01T11:42:05.741" v="1042"/>
          <ac:grpSpMkLst>
            <pc:docMk/>
            <pc:sldMk cId="1341130299" sldId="256"/>
            <ac:grpSpMk id="15" creationId="{4252769E-B9F0-4068-A645-5BBEF16E9C28}"/>
          </ac:grpSpMkLst>
        </pc:grpChg>
        <pc:grpChg chg="add del">
          <ac:chgData name="Andreas Schröter" userId="S::andreas.schroeter@hfv-online.de::cd3701b5-2d10-46a4-9536-f48ca4e77ac1" providerId="AD" clId="Web-{1B91FA6B-5636-F1A3-E5A7-5AD2636FEB79}" dt="2023-06-01T11:41:18.413" v="1040"/>
          <ac:grpSpMkLst>
            <pc:docMk/>
            <pc:sldMk cId="1341130299" sldId="256"/>
            <ac:grpSpMk id="19" creationId="{0B139475-2B26-4CA9-9413-DE741E49F7BB}"/>
          </ac:grpSpMkLst>
        </pc:grpChg>
        <pc:grpChg chg="add del">
          <ac:chgData name="Andreas Schröter" userId="S::andreas.schroeter@hfv-online.de::cd3701b5-2d10-46a4-9536-f48ca4e77ac1" providerId="AD" clId="Web-{1B91FA6B-5636-F1A3-E5A7-5AD2636FEB79}" dt="2023-06-01T11:46:49.882" v="1052"/>
          <ac:grpSpMkLst>
            <pc:docMk/>
            <pc:sldMk cId="1341130299" sldId="256"/>
            <ac:grpSpMk id="20" creationId="{0EE7C14F-442F-4416-A4A9-6DA10263A4BA}"/>
          </ac:grpSpMkLst>
        </pc:grpChg>
        <pc:grpChg chg="add del">
          <ac:chgData name="Andreas Schröter" userId="S::andreas.schroeter@hfv-online.de::cd3701b5-2d10-46a4-9536-f48ca4e77ac1" providerId="AD" clId="Web-{1B91FA6B-5636-F1A3-E5A7-5AD2636FEB79}" dt="2023-06-01T11:46:49.882" v="1052"/>
          <ac:grpSpMkLst>
            <pc:docMk/>
            <pc:sldMk cId="1341130299" sldId="256"/>
            <ac:grpSpMk id="31" creationId="{98EF7474-F1F7-47A7-AF33-E38A86EBF6D3}"/>
          </ac:grpSpMkLst>
        </pc:grpChg>
        <pc:grpChg chg="add del">
          <ac:chgData name="Andreas Schröter" userId="S::andreas.schroeter@hfv-online.de::cd3701b5-2d10-46a4-9536-f48ca4e77ac1" providerId="AD" clId="Web-{1B91FA6B-5636-F1A3-E5A7-5AD2636FEB79}" dt="2023-06-01T11:46:49.882" v="1052"/>
          <ac:grpSpMkLst>
            <pc:docMk/>
            <pc:sldMk cId="1341130299" sldId="256"/>
            <ac:grpSpMk id="37" creationId="{C912E1BF-76C2-49D5-A5AC-1CE20255C4B6}"/>
          </ac:grpSpMkLst>
        </pc:grpChg>
        <pc:grpChg chg="add del">
          <ac:chgData name="Andreas Schröter" userId="S::andreas.schroeter@hfv-online.de::cd3701b5-2d10-46a4-9536-f48ca4e77ac1" providerId="AD" clId="Web-{1B91FA6B-5636-F1A3-E5A7-5AD2636FEB79}" dt="2023-06-01T11:46:49.882" v="1052"/>
          <ac:grpSpMkLst>
            <pc:docMk/>
            <pc:sldMk cId="1341130299" sldId="256"/>
            <ac:grpSpMk id="45" creationId="{B78285A0-9022-40FD-B520-91444BA163DE}"/>
          </ac:grpSpMkLst>
        </pc:grpChg>
        <pc:grpChg chg="add del">
          <ac:chgData name="Andreas Schröter" userId="S::andreas.schroeter@hfv-online.de::cd3701b5-2d10-46a4-9536-f48ca4e77ac1" providerId="AD" clId="Web-{1B91FA6B-5636-F1A3-E5A7-5AD2636FEB79}" dt="2023-06-01T11:46:49.882" v="1052"/>
          <ac:grpSpMkLst>
            <pc:docMk/>
            <pc:sldMk cId="1341130299" sldId="256"/>
            <ac:grpSpMk id="51" creationId="{91CD8CAA-4614-4393-ADD7-7FDFD8ABD762}"/>
          </ac:grpSpMkLst>
        </pc:grpChg>
        <pc:picChg chg="add del mod">
          <ac:chgData name="Andreas Schröter" userId="S::andreas.schroeter@hfv-online.de::cd3701b5-2d10-46a4-9536-f48ca4e77ac1" providerId="AD" clId="Web-{1B91FA6B-5636-F1A3-E5A7-5AD2636FEB79}" dt="2023-06-01T11:40:21.662" v="1033"/>
          <ac:picMkLst>
            <pc:docMk/>
            <pc:sldMk cId="1341130299" sldId="256"/>
            <ac:picMk id="2" creationId="{821288E7-CE0B-D370-D027-D784C48CB457}"/>
          </ac:picMkLst>
        </pc:picChg>
        <pc:picChg chg="add del mod ord">
          <ac:chgData name="Andreas Schröter" userId="S::andreas.schroeter@hfv-online.de::cd3701b5-2d10-46a4-9536-f48ca4e77ac1" providerId="AD" clId="Web-{1B91FA6B-5636-F1A3-E5A7-5AD2636FEB79}" dt="2023-06-01T11:43:52.272" v="1047"/>
          <ac:picMkLst>
            <pc:docMk/>
            <pc:sldMk cId="1341130299" sldId="256"/>
            <ac:picMk id="3" creationId="{1FD95461-F4F1-9EA9-7413-AA79E2BDA4BC}"/>
          </ac:picMkLst>
        </pc:picChg>
        <pc:picChg chg="add mod">
          <ac:chgData name="Andreas Schröter" userId="S::andreas.schroeter@hfv-online.de::cd3701b5-2d10-46a4-9536-f48ca4e77ac1" providerId="AD" clId="Web-{1B91FA6B-5636-F1A3-E5A7-5AD2636FEB79}" dt="2023-06-01T11:47:32.242" v="1053" actId="14100"/>
          <ac:picMkLst>
            <pc:docMk/>
            <pc:sldMk cId="1341130299" sldId="256"/>
            <ac:picMk id="4" creationId="{43617199-4134-7319-BF4D-29CF6226CCBE}"/>
          </ac:picMkLst>
        </pc:picChg>
      </pc:sldChg>
      <pc:sldChg chg="del">
        <pc:chgData name="Andreas Schröter" userId="S::andreas.schroeter@hfv-online.de::cd3701b5-2d10-46a4-9536-f48ca4e77ac1" providerId="AD" clId="Web-{1B91FA6B-5636-F1A3-E5A7-5AD2636FEB79}" dt="2023-06-01T11:33:55.286" v="977"/>
        <pc:sldMkLst>
          <pc:docMk/>
          <pc:sldMk cId="2117330166" sldId="264"/>
        </pc:sldMkLst>
      </pc:sldChg>
      <pc:sldChg chg="addSp delSp modSp mod setBg">
        <pc:chgData name="Andreas Schröter" userId="S::andreas.schroeter@hfv-online.de::cd3701b5-2d10-46a4-9536-f48ca4e77ac1" providerId="AD" clId="Web-{1B91FA6B-5636-F1A3-E5A7-5AD2636FEB79}" dt="2023-06-01T11:35:41.661" v="998"/>
        <pc:sldMkLst>
          <pc:docMk/>
          <pc:sldMk cId="3686852499" sldId="265"/>
        </pc:sldMkLst>
        <pc:spChg chg="mod ord">
          <ac:chgData name="Andreas Schröter" userId="S::andreas.schroeter@hfv-online.de::cd3701b5-2d10-46a4-9536-f48ca4e77ac1" providerId="AD" clId="Web-{1B91FA6B-5636-F1A3-E5A7-5AD2636FEB79}" dt="2023-06-01T11:35:41.661" v="998"/>
          <ac:spMkLst>
            <pc:docMk/>
            <pc:sldMk cId="3686852499" sldId="265"/>
            <ac:spMk id="2" creationId="{868E4679-EAAD-6EFE-0122-EF765D30CD2F}"/>
          </ac:spMkLst>
        </pc:spChg>
        <pc:spChg chg="del">
          <ac:chgData name="Andreas Schröter" userId="S::andreas.schroeter@hfv-online.de::cd3701b5-2d10-46a4-9536-f48ca4e77ac1" providerId="AD" clId="Web-{1B91FA6B-5636-F1A3-E5A7-5AD2636FEB79}" dt="2023-06-01T11:34:19.692" v="982"/>
          <ac:spMkLst>
            <pc:docMk/>
            <pc:sldMk cId="3686852499" sldId="265"/>
            <ac:spMk id="3" creationId="{034101DF-0E16-4EA9-C65A-6E2BF107F76B}"/>
          </ac:spMkLst>
        </pc:spChg>
        <pc:spChg chg="del">
          <ac:chgData name="Andreas Schröter" userId="S::andreas.schroeter@hfv-online.de::cd3701b5-2d10-46a4-9536-f48ca4e77ac1" providerId="AD" clId="Web-{1B91FA6B-5636-F1A3-E5A7-5AD2636FEB79}" dt="2023-06-01T11:34:23.927" v="983"/>
          <ac:spMkLst>
            <pc:docMk/>
            <pc:sldMk cId="3686852499" sldId="265"/>
            <ac:spMk id="4" creationId="{DABD88A3-D35E-F7E1-BCA4-9DD8D805B354}"/>
          </ac:spMkLst>
        </pc:spChg>
        <pc:spChg chg="del mod">
          <ac:chgData name="Andreas Schröter" userId="S::andreas.schroeter@hfv-online.de::cd3701b5-2d10-46a4-9536-f48ca4e77ac1" providerId="AD" clId="Web-{1B91FA6B-5636-F1A3-E5A7-5AD2636FEB79}" dt="2023-06-01T11:34:05.067" v="981"/>
          <ac:spMkLst>
            <pc:docMk/>
            <pc:sldMk cId="3686852499" sldId="265"/>
            <ac:spMk id="5" creationId="{5385F1CF-D7DD-21B1-BBD0-AC52DEEA1F80}"/>
          </ac:spMkLst>
        </pc:spChg>
        <pc:spChg chg="del">
          <ac:chgData name="Andreas Schröter" userId="S::andreas.schroeter@hfv-online.de::cd3701b5-2d10-46a4-9536-f48ca4e77ac1" providerId="AD" clId="Web-{1B91FA6B-5636-F1A3-E5A7-5AD2636FEB79}" dt="2023-06-01T11:34:00.489" v="979"/>
          <ac:spMkLst>
            <pc:docMk/>
            <pc:sldMk cId="3686852499" sldId="265"/>
            <ac:spMk id="6" creationId="{73260319-186A-90A6-EAAA-5C5CA6B0D1D9}"/>
          </ac:spMkLst>
        </pc:spChg>
        <pc:spChg chg="add del mod">
          <ac:chgData name="Andreas Schröter" userId="S::andreas.schroeter@hfv-online.de::cd3701b5-2d10-46a4-9536-f48ca4e77ac1" providerId="AD" clId="Web-{1B91FA6B-5636-F1A3-E5A7-5AD2636FEB79}" dt="2023-06-01T11:34:32.458" v="987"/>
          <ac:spMkLst>
            <pc:docMk/>
            <pc:sldMk cId="3686852499" sldId="265"/>
            <ac:spMk id="8" creationId="{6352888C-0585-2034-4297-037DC34D0D19}"/>
          </ac:spMkLst>
        </pc:spChg>
        <pc:spChg chg="add del mod">
          <ac:chgData name="Andreas Schröter" userId="S::andreas.schroeter@hfv-online.de::cd3701b5-2d10-46a4-9536-f48ca4e77ac1" providerId="AD" clId="Web-{1B91FA6B-5636-F1A3-E5A7-5AD2636FEB79}" dt="2023-06-01T11:34:31.396" v="986"/>
          <ac:spMkLst>
            <pc:docMk/>
            <pc:sldMk cId="3686852499" sldId="265"/>
            <ac:spMk id="10" creationId="{1F9E6C44-02CC-F44A-AC77-383446A7CFE5}"/>
          </ac:spMkLst>
        </pc:spChg>
        <pc:spChg chg="add del mod">
          <ac:chgData name="Andreas Schröter" userId="S::andreas.schroeter@hfv-online.de::cd3701b5-2d10-46a4-9536-f48ca4e77ac1" providerId="AD" clId="Web-{1B91FA6B-5636-F1A3-E5A7-5AD2636FEB79}" dt="2023-06-01T11:34:28.317" v="984"/>
          <ac:spMkLst>
            <pc:docMk/>
            <pc:sldMk cId="3686852499" sldId="265"/>
            <ac:spMk id="13" creationId="{90C15DD3-275F-3FEF-0AEF-F08CF4422EAC}"/>
          </ac:spMkLst>
        </pc:spChg>
        <pc:spChg chg="add del mod">
          <ac:chgData name="Andreas Schröter" userId="S::andreas.schroeter@hfv-online.de::cd3701b5-2d10-46a4-9536-f48ca4e77ac1" providerId="AD" clId="Web-{1B91FA6B-5636-F1A3-E5A7-5AD2636FEB79}" dt="2023-06-01T11:34:30.786" v="985"/>
          <ac:spMkLst>
            <pc:docMk/>
            <pc:sldMk cId="3686852499" sldId="265"/>
            <ac:spMk id="15" creationId="{64B5CD06-F415-1832-270A-7464EDF21566}"/>
          </ac:spMkLst>
        </pc:spChg>
        <pc:spChg chg="add del mod">
          <ac:chgData name="Andreas Schröter" userId="S::andreas.schroeter@hfv-online.de::cd3701b5-2d10-46a4-9536-f48ca4e77ac1" providerId="AD" clId="Web-{1B91FA6B-5636-F1A3-E5A7-5AD2636FEB79}" dt="2023-06-01T11:34:48.130" v="989"/>
          <ac:spMkLst>
            <pc:docMk/>
            <pc:sldMk cId="3686852499" sldId="265"/>
            <ac:spMk id="17" creationId="{3D1AC8C8-4ED1-EDC0-962E-83D60D11B48E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35:41.661" v="998"/>
          <ac:spMkLst>
            <pc:docMk/>
            <pc:sldMk cId="3686852499" sldId="265"/>
            <ac:spMk id="23" creationId="{7BDAC5B6-20CE-447F-8BA1-F2274AC7AE5B}"/>
          </ac:spMkLst>
        </pc:spChg>
        <pc:spChg chg="add del">
          <ac:chgData name="Andreas Schröter" userId="S::andreas.schroeter@hfv-online.de::cd3701b5-2d10-46a4-9536-f48ca4e77ac1" providerId="AD" clId="Web-{1B91FA6B-5636-F1A3-E5A7-5AD2636FEB79}" dt="2023-06-01T11:35:41.661" v="998"/>
          <ac:spMkLst>
            <pc:docMk/>
            <pc:sldMk cId="3686852499" sldId="265"/>
            <ac:spMk id="25" creationId="{D1D22B31-BF8F-446B-9009-8A251FB177CB}"/>
          </ac:spMkLst>
        </pc:spChg>
        <pc:picChg chg="del">
          <ac:chgData name="Andreas Schröter" userId="S::andreas.schroeter@hfv-online.de::cd3701b5-2d10-46a4-9536-f48ca4e77ac1" providerId="AD" clId="Web-{1B91FA6B-5636-F1A3-E5A7-5AD2636FEB79}" dt="2023-06-01T11:34:45.286" v="988"/>
          <ac:picMkLst>
            <pc:docMk/>
            <pc:sldMk cId="3686852499" sldId="265"/>
            <ac:picMk id="11" creationId="{285D284C-A240-E838-577C-867EED0C8AB9}"/>
          </ac:picMkLst>
        </pc:picChg>
        <pc:picChg chg="add mod">
          <ac:chgData name="Andreas Schröter" userId="S::andreas.schroeter@hfv-online.de::cd3701b5-2d10-46a4-9536-f48ca4e77ac1" providerId="AD" clId="Web-{1B91FA6B-5636-F1A3-E5A7-5AD2636FEB79}" dt="2023-06-01T11:35:41.661" v="998"/>
          <ac:picMkLst>
            <pc:docMk/>
            <pc:sldMk cId="3686852499" sldId="265"/>
            <ac:picMk id="18" creationId="{C65F3AE8-E985-A78B-FCEC-586D03DDFDED}"/>
          </ac:picMkLst>
        </pc:picChg>
      </pc:sldChg>
      <pc:sldChg chg="del">
        <pc:chgData name="Andreas Schröter" userId="S::andreas.schroeter@hfv-online.de::cd3701b5-2d10-46a4-9536-f48ca4e77ac1" providerId="AD" clId="Web-{1B91FA6B-5636-F1A3-E5A7-5AD2636FEB79}" dt="2023-06-01T11:36:01.755" v="999"/>
        <pc:sldMkLst>
          <pc:docMk/>
          <pc:sldMk cId="3079550645" sldId="266"/>
        </pc:sldMkLst>
      </pc:sldChg>
      <pc:sldChg chg="del">
        <pc:chgData name="Andreas Schröter" userId="S::andreas.schroeter@hfv-online.de::cd3701b5-2d10-46a4-9536-f48ca4e77ac1" providerId="AD" clId="Web-{1B91FA6B-5636-F1A3-E5A7-5AD2636FEB79}" dt="2023-06-01T11:33:55.645" v="978"/>
        <pc:sldMkLst>
          <pc:docMk/>
          <pc:sldMk cId="1893847799" sldId="274"/>
        </pc:sldMkLst>
      </pc:sldChg>
      <pc:sldChg chg="ord">
        <pc:chgData name="Andreas Schröter" userId="S::andreas.schroeter@hfv-online.de::cd3701b5-2d10-46a4-9536-f48ca4e77ac1" providerId="AD" clId="Web-{1B91FA6B-5636-F1A3-E5A7-5AD2636FEB79}" dt="2023-06-01T11:27:07.675" v="825"/>
        <pc:sldMkLst>
          <pc:docMk/>
          <pc:sldMk cId="1142198987" sldId="4523"/>
        </pc:sldMkLst>
      </pc:sldChg>
      <pc:sldChg chg="ord">
        <pc:chgData name="Andreas Schröter" userId="S::andreas.schroeter@hfv-online.de::cd3701b5-2d10-46a4-9536-f48ca4e77ac1" providerId="AD" clId="Web-{1B91FA6B-5636-F1A3-E5A7-5AD2636FEB79}" dt="2023-06-01T11:27:12.238" v="826"/>
        <pc:sldMkLst>
          <pc:docMk/>
          <pc:sldMk cId="2434611415" sldId="4526"/>
        </pc:sldMkLst>
      </pc:sldChg>
      <pc:sldChg chg="modSp">
        <pc:chgData name="Andreas Schröter" userId="S::andreas.schroeter@hfv-online.de::cd3701b5-2d10-46a4-9536-f48ca4e77ac1" providerId="AD" clId="Web-{1B91FA6B-5636-F1A3-E5A7-5AD2636FEB79}" dt="2023-06-01T11:11:54.235" v="790"/>
        <pc:sldMkLst>
          <pc:docMk/>
          <pc:sldMk cId="2066877910" sldId="4527"/>
        </pc:sldMkLst>
        <pc:graphicFrameChg chg="mod modGraphic">
          <ac:chgData name="Andreas Schröter" userId="S::andreas.schroeter@hfv-online.de::cd3701b5-2d10-46a4-9536-f48ca4e77ac1" providerId="AD" clId="Web-{1B91FA6B-5636-F1A3-E5A7-5AD2636FEB79}" dt="2023-06-01T11:11:54.235" v="790"/>
          <ac:graphicFrameMkLst>
            <pc:docMk/>
            <pc:sldMk cId="2066877910" sldId="4527"/>
            <ac:graphicFrameMk id="2" creationId="{04FDE041-B0DE-6D8F-6D51-AB7803994E51}"/>
          </ac:graphicFrameMkLst>
        </pc:graphicFrameChg>
      </pc:sldChg>
      <pc:sldChg chg="ord">
        <pc:chgData name="Andreas Schröter" userId="S::andreas.schroeter@hfv-online.de::cd3701b5-2d10-46a4-9536-f48ca4e77ac1" providerId="AD" clId="Web-{1B91FA6B-5636-F1A3-E5A7-5AD2636FEB79}" dt="2023-06-01T11:28:38.207" v="839"/>
        <pc:sldMkLst>
          <pc:docMk/>
          <pc:sldMk cId="1242592193" sldId="4541"/>
        </pc:sldMkLst>
      </pc:sldChg>
      <pc:sldChg chg="ord">
        <pc:chgData name="Andreas Schröter" userId="S::andreas.schroeter@hfv-online.de::cd3701b5-2d10-46a4-9536-f48ca4e77ac1" providerId="AD" clId="Web-{1B91FA6B-5636-F1A3-E5A7-5AD2636FEB79}" dt="2023-06-01T11:27:21.785" v="827"/>
        <pc:sldMkLst>
          <pc:docMk/>
          <pc:sldMk cId="3745739514" sldId="4544"/>
        </pc:sldMkLst>
      </pc:sldChg>
      <pc:sldChg chg="ord">
        <pc:chgData name="Andreas Schröter" userId="S::andreas.schroeter@hfv-online.de::cd3701b5-2d10-46a4-9536-f48ca4e77ac1" providerId="AD" clId="Web-{1B91FA6B-5636-F1A3-E5A7-5AD2636FEB79}" dt="2023-06-01T11:27:21.800" v="828"/>
        <pc:sldMkLst>
          <pc:docMk/>
          <pc:sldMk cId="2447382848" sldId="4546"/>
        </pc:sldMkLst>
      </pc:sldChg>
      <pc:sldChg chg="ord">
        <pc:chgData name="Andreas Schröter" userId="S::andreas.schroeter@hfv-online.de::cd3701b5-2d10-46a4-9536-f48ca4e77ac1" providerId="AD" clId="Web-{1B91FA6B-5636-F1A3-E5A7-5AD2636FEB79}" dt="2023-06-01T11:27:21.800" v="829"/>
        <pc:sldMkLst>
          <pc:docMk/>
          <pc:sldMk cId="3814746856" sldId="4547"/>
        </pc:sldMkLst>
      </pc:sldChg>
      <pc:sldChg chg="delSp modSp">
        <pc:chgData name="Andreas Schröter" userId="S::andreas.schroeter@hfv-online.de::cd3701b5-2d10-46a4-9536-f48ca4e77ac1" providerId="AD" clId="Web-{1B91FA6B-5636-F1A3-E5A7-5AD2636FEB79}" dt="2023-06-01T11:14:44.095" v="824" actId="20577"/>
        <pc:sldMkLst>
          <pc:docMk/>
          <pc:sldMk cId="3934344080" sldId="4548"/>
        </pc:sldMkLst>
        <pc:spChg chg="mod">
          <ac:chgData name="Andreas Schröter" userId="S::andreas.schroeter@hfv-online.de::cd3701b5-2d10-46a4-9536-f48ca4e77ac1" providerId="AD" clId="Web-{1B91FA6B-5636-F1A3-E5A7-5AD2636FEB79}" dt="2023-06-01T11:14:44.095" v="824" actId="20577"/>
          <ac:spMkLst>
            <pc:docMk/>
            <pc:sldMk cId="3934344080" sldId="4548"/>
            <ac:spMk id="4" creationId="{7E194CE5-AA01-5960-7557-7215EFA6F4CD}"/>
          </ac:spMkLst>
        </pc:spChg>
        <pc:spChg chg="del">
          <ac:chgData name="Andreas Schröter" userId="S::andreas.schroeter@hfv-online.de::cd3701b5-2d10-46a4-9536-f48ca4e77ac1" providerId="AD" clId="Web-{1B91FA6B-5636-F1A3-E5A7-5AD2636FEB79}" dt="2023-06-01T11:14:30.298" v="817"/>
          <ac:spMkLst>
            <pc:docMk/>
            <pc:sldMk cId="3934344080" sldId="4548"/>
            <ac:spMk id="6" creationId="{759EBE85-30EE-B871-0B1A-A748D9B69931}"/>
          </ac:spMkLst>
        </pc:spChg>
      </pc:sldChg>
      <pc:sldChg chg="addSp delSp modSp add replId">
        <pc:chgData name="Andreas Schröter" userId="S::andreas.schroeter@hfv-online.de::cd3701b5-2d10-46a4-9536-f48ca4e77ac1" providerId="AD" clId="Web-{1B91FA6B-5636-F1A3-E5A7-5AD2636FEB79}" dt="2023-06-01T11:28:28.394" v="838" actId="1076"/>
        <pc:sldMkLst>
          <pc:docMk/>
          <pc:sldMk cId="4093616367" sldId="4549"/>
        </pc:sldMkLst>
        <pc:spChg chg="mod">
          <ac:chgData name="Andreas Schröter" userId="S::andreas.schroeter@hfv-online.de::cd3701b5-2d10-46a4-9536-f48ca4e77ac1" providerId="AD" clId="Web-{1B91FA6B-5636-F1A3-E5A7-5AD2636FEB79}" dt="2023-06-01T11:27:41.144" v="832" actId="20577"/>
          <ac:spMkLst>
            <pc:docMk/>
            <pc:sldMk cId="4093616367" sldId="4549"/>
            <ac:spMk id="3" creationId="{29AEBAEE-1045-E5A1-A208-5BCB41BD567A}"/>
          </ac:spMkLst>
        </pc:spChg>
        <pc:picChg chg="del">
          <ac:chgData name="Andreas Schröter" userId="S::andreas.schroeter@hfv-online.de::cd3701b5-2d10-46a4-9536-f48ca4e77ac1" providerId="AD" clId="Web-{1B91FA6B-5636-F1A3-E5A7-5AD2636FEB79}" dt="2023-06-01T11:27:42.925" v="833"/>
          <ac:picMkLst>
            <pc:docMk/>
            <pc:sldMk cId="4093616367" sldId="4549"/>
            <ac:picMk id="4" creationId="{FF208E91-4C2C-9AA7-A652-A15032BBF090}"/>
          </ac:picMkLst>
        </pc:picChg>
        <pc:picChg chg="add mod">
          <ac:chgData name="Andreas Schröter" userId="S::andreas.schroeter@hfv-online.de::cd3701b5-2d10-46a4-9536-f48ca4e77ac1" providerId="AD" clId="Web-{1B91FA6B-5636-F1A3-E5A7-5AD2636FEB79}" dt="2023-06-01T11:28:28.394" v="838" actId="1076"/>
          <ac:picMkLst>
            <pc:docMk/>
            <pc:sldMk cId="4093616367" sldId="4549"/>
            <ac:picMk id="5" creationId="{F757468D-FEE5-2B84-3B28-7DB39FDCE94F}"/>
          </ac:picMkLst>
        </pc:picChg>
        <pc:picChg chg="del">
          <ac:chgData name="Andreas Schröter" userId="S::andreas.schroeter@hfv-online.de::cd3701b5-2d10-46a4-9536-f48ca4e77ac1" providerId="AD" clId="Web-{1B91FA6B-5636-F1A3-E5A7-5AD2636FEB79}" dt="2023-06-01T11:27:44.175" v="834"/>
          <ac:picMkLst>
            <pc:docMk/>
            <pc:sldMk cId="4093616367" sldId="4549"/>
            <ac:picMk id="6" creationId="{68FF6D45-8D2A-2DB0-7C3A-194E5871D703}"/>
          </ac:picMkLst>
        </pc:picChg>
      </pc:sldChg>
      <pc:sldChg chg="addSp delSp modSp add replId">
        <pc:chgData name="Andreas Schröter" userId="S::andreas.schroeter@hfv-online.de::cd3701b5-2d10-46a4-9536-f48ca4e77ac1" providerId="AD" clId="Web-{1B91FA6B-5636-F1A3-E5A7-5AD2636FEB79}" dt="2023-06-01T11:33:23.567" v="976" actId="1076"/>
        <pc:sldMkLst>
          <pc:docMk/>
          <pc:sldMk cId="3756216004" sldId="4550"/>
        </pc:sldMkLst>
        <pc:spChg chg="mod">
          <ac:chgData name="Andreas Schröter" userId="S::andreas.schroeter@hfv-online.de::cd3701b5-2d10-46a4-9536-f48ca4e77ac1" providerId="AD" clId="Web-{1B91FA6B-5636-F1A3-E5A7-5AD2636FEB79}" dt="2023-06-01T11:28:54.285" v="847" actId="20577"/>
          <ac:spMkLst>
            <pc:docMk/>
            <pc:sldMk cId="3756216004" sldId="4550"/>
            <ac:spMk id="3" creationId="{29AEBAEE-1045-E5A1-A208-5BCB41BD567A}"/>
          </ac:spMkLst>
        </pc:spChg>
        <pc:spChg chg="add mod">
          <ac:chgData name="Andreas Schröter" userId="S::andreas.schroeter@hfv-online.de::cd3701b5-2d10-46a4-9536-f48ca4e77ac1" providerId="AD" clId="Web-{1B91FA6B-5636-F1A3-E5A7-5AD2636FEB79}" dt="2023-06-01T11:33:23.567" v="976" actId="1076"/>
          <ac:spMkLst>
            <pc:docMk/>
            <pc:sldMk cId="3756216004" sldId="4550"/>
            <ac:spMk id="5" creationId="{5DCD20DE-87D1-F900-05F8-ABB48B9E0C4D}"/>
          </ac:spMkLst>
        </pc:spChg>
        <pc:picChg chg="del">
          <ac:chgData name="Andreas Schröter" userId="S::andreas.schroeter@hfv-online.de::cd3701b5-2d10-46a4-9536-f48ca4e77ac1" providerId="AD" clId="Web-{1B91FA6B-5636-F1A3-E5A7-5AD2636FEB79}" dt="2023-06-01T11:28:57.598" v="848"/>
          <ac:picMkLst>
            <pc:docMk/>
            <pc:sldMk cId="3756216004" sldId="4550"/>
            <ac:picMk id="4" creationId="{F965F533-6162-76E7-1705-0A5C9D1C7999}"/>
          </ac:picMkLst>
        </pc:picChg>
      </pc:sldChg>
      <pc:sldChg chg="addSp delSp modSp add replId">
        <pc:chgData name="Andreas Schröter" userId="S::andreas.schroeter@hfv-online.de::cd3701b5-2d10-46a4-9536-f48ca4e77ac1" providerId="AD" clId="Web-{1B91FA6B-5636-F1A3-E5A7-5AD2636FEB79}" dt="2023-06-01T11:37:54.818" v="1026" actId="20577"/>
        <pc:sldMkLst>
          <pc:docMk/>
          <pc:sldMk cId="3202311896" sldId="4551"/>
        </pc:sldMkLst>
        <pc:spChg chg="mod">
          <ac:chgData name="Andreas Schröter" userId="S::andreas.schroeter@hfv-online.de::cd3701b5-2d10-46a4-9536-f48ca4e77ac1" providerId="AD" clId="Web-{1B91FA6B-5636-F1A3-E5A7-5AD2636FEB79}" dt="2023-06-01T11:37:54.818" v="1026" actId="20577"/>
          <ac:spMkLst>
            <pc:docMk/>
            <pc:sldMk cId="3202311896" sldId="4551"/>
            <ac:spMk id="3" creationId="{29AEBAEE-1045-E5A1-A208-5BCB41BD567A}"/>
          </ac:spMkLst>
        </pc:spChg>
        <pc:picChg chg="del">
          <ac:chgData name="Andreas Schröter" userId="S::andreas.schroeter@hfv-online.de::cd3701b5-2d10-46a4-9536-f48ca4e77ac1" providerId="AD" clId="Web-{1B91FA6B-5636-F1A3-E5A7-5AD2636FEB79}" dt="2023-06-01T11:36:28.865" v="1014"/>
          <ac:picMkLst>
            <pc:docMk/>
            <pc:sldMk cId="3202311896" sldId="4551"/>
            <ac:picMk id="4" creationId="{FF208E91-4C2C-9AA7-A652-A15032BBF090}"/>
          </ac:picMkLst>
        </pc:picChg>
        <pc:picChg chg="add mod">
          <ac:chgData name="Andreas Schröter" userId="S::andreas.schroeter@hfv-online.de::cd3701b5-2d10-46a4-9536-f48ca4e77ac1" providerId="AD" clId="Web-{1B91FA6B-5636-F1A3-E5A7-5AD2636FEB79}" dt="2023-06-01T11:37:21.162" v="1023" actId="1076"/>
          <ac:picMkLst>
            <pc:docMk/>
            <pc:sldMk cId="3202311896" sldId="4551"/>
            <ac:picMk id="5" creationId="{B2E7E335-A430-5BE2-7DDA-612D82D8505B}"/>
          </ac:picMkLst>
        </pc:picChg>
        <pc:picChg chg="del">
          <ac:chgData name="Andreas Schröter" userId="S::andreas.schroeter@hfv-online.de::cd3701b5-2d10-46a4-9536-f48ca4e77ac1" providerId="AD" clId="Web-{1B91FA6B-5636-F1A3-E5A7-5AD2636FEB79}" dt="2023-06-01T11:36:29.771" v="1015"/>
          <ac:picMkLst>
            <pc:docMk/>
            <pc:sldMk cId="3202311896" sldId="4551"/>
            <ac:picMk id="6" creationId="{68FF6D45-8D2A-2DB0-7C3A-194E5871D703}"/>
          </ac:picMkLst>
        </pc:picChg>
        <pc:picChg chg="add mod">
          <ac:chgData name="Andreas Schröter" userId="S::andreas.schroeter@hfv-online.de::cd3701b5-2d10-46a4-9536-f48ca4e77ac1" providerId="AD" clId="Web-{1B91FA6B-5636-F1A3-E5A7-5AD2636FEB79}" dt="2023-06-01T11:37:18.209" v="1022" actId="14100"/>
          <ac:picMkLst>
            <pc:docMk/>
            <pc:sldMk cId="3202311896" sldId="4551"/>
            <ac:picMk id="7" creationId="{31DE1DBC-CE62-5C4B-3BC1-F4CDB17ADFE8}"/>
          </ac:picMkLst>
        </pc:picChg>
      </pc:sldChg>
    </pc:docChg>
  </pc:docChgLst>
  <pc:docChgLst>
    <pc:chgData name="Andreas Schröter" userId="S::andreas.schroeter@hfv-online.de::cd3701b5-2d10-46a4-9536-f48ca4e77ac1" providerId="AD" clId="Web-{31B176AC-4DAC-090E-D6A4-B122D3B0B570}"/>
    <pc:docChg chg="addSld delSld modSld sldOrd modMainMaster">
      <pc:chgData name="Andreas Schröter" userId="S::andreas.schroeter@hfv-online.de::cd3701b5-2d10-46a4-9536-f48ca4e77ac1" providerId="AD" clId="Web-{31B176AC-4DAC-090E-D6A4-B122D3B0B570}" dt="2023-05-29T15:26:49.988" v="849"/>
      <pc:docMkLst>
        <pc:docMk/>
      </pc:docMkLst>
      <pc:sldChg chg="addSp delSp modSp mod setBg">
        <pc:chgData name="Andreas Schröter" userId="S::andreas.schroeter@hfv-online.de::cd3701b5-2d10-46a4-9536-f48ca4e77ac1" providerId="AD" clId="Web-{31B176AC-4DAC-090E-D6A4-B122D3B0B570}" dt="2023-05-29T13:51:44.513" v="439"/>
        <pc:sldMkLst>
          <pc:docMk/>
          <pc:sldMk cId="2510000814" sldId="267"/>
        </pc:sldMkLst>
        <pc:spChg chg="mod ord">
          <ac:chgData name="Andreas Schröter" userId="S::andreas.schroeter@hfv-online.de::cd3701b5-2d10-46a4-9536-f48ca4e77ac1" providerId="AD" clId="Web-{31B176AC-4DAC-090E-D6A4-B122D3B0B570}" dt="2023-05-29T13:51:44.513" v="439"/>
          <ac:spMkLst>
            <pc:docMk/>
            <pc:sldMk cId="2510000814" sldId="267"/>
            <ac:spMk id="4" creationId="{21F61CBF-DA42-9DA8-8EEC-19A638FD6F2C}"/>
          </ac:spMkLst>
        </pc:spChg>
        <pc:spChg chg="del mod">
          <ac:chgData name="Andreas Schröter" userId="S::andreas.schroeter@hfv-online.de::cd3701b5-2d10-46a4-9536-f48ca4e77ac1" providerId="AD" clId="Web-{31B176AC-4DAC-090E-D6A4-B122D3B0B570}" dt="2023-05-29T13:50:47.747" v="435"/>
          <ac:spMkLst>
            <pc:docMk/>
            <pc:sldMk cId="2510000814" sldId="267"/>
            <ac:spMk id="9" creationId="{CD2BF6FD-EA56-8ED1-C454-C7E8C66B7665}"/>
          </ac:spMkLst>
        </pc:spChg>
        <pc:spChg chg="mod">
          <ac:chgData name="Andreas Schröter" userId="S::andreas.schroeter@hfv-online.de::cd3701b5-2d10-46a4-9536-f48ca4e77ac1" providerId="AD" clId="Web-{31B176AC-4DAC-090E-D6A4-B122D3B0B570}" dt="2023-05-29T13:51:44.513" v="439"/>
          <ac:spMkLst>
            <pc:docMk/>
            <pc:sldMk cId="2510000814" sldId="267"/>
            <ac:spMk id="24" creationId="{E990C470-984A-8C98-B5EA-6128CFD2149C}"/>
          </ac:spMkLst>
        </pc:spChg>
        <pc:spChg chg="del">
          <ac:chgData name="Andreas Schröter" userId="S::andreas.schroeter@hfv-online.de::cd3701b5-2d10-46a4-9536-f48ca4e77ac1" providerId="AD" clId="Web-{31B176AC-4DAC-090E-D6A4-B122D3B0B570}" dt="2023-05-29T13:49:55.606" v="424"/>
          <ac:spMkLst>
            <pc:docMk/>
            <pc:sldMk cId="2510000814" sldId="267"/>
            <ac:spMk id="25" creationId="{15D3B295-485D-8BC4-7E4B-BDFAD5948D92}"/>
          </ac:spMkLst>
        </pc:spChg>
        <pc:spChg chg="add del">
          <ac:chgData name="Andreas Schröter" userId="S::andreas.schroeter@hfv-online.de::cd3701b5-2d10-46a4-9536-f48ca4e77ac1" providerId="AD" clId="Web-{31B176AC-4DAC-090E-D6A4-B122D3B0B570}" dt="2023-05-29T13:51:44.356" v="438"/>
          <ac:spMkLst>
            <pc:docMk/>
            <pc:sldMk cId="2510000814" sldId="267"/>
            <ac:spMk id="33" creationId="{B50AB553-2A96-4A92-96F2-93548E096954}"/>
          </ac:spMkLst>
        </pc:spChg>
        <pc:spChg chg="add">
          <ac:chgData name="Andreas Schröter" userId="S::andreas.schroeter@hfv-online.de::cd3701b5-2d10-46a4-9536-f48ca4e77ac1" providerId="AD" clId="Web-{31B176AC-4DAC-090E-D6A4-B122D3B0B570}" dt="2023-05-29T13:51:44.513" v="439"/>
          <ac:spMkLst>
            <pc:docMk/>
            <pc:sldMk cId="2510000814" sldId="267"/>
            <ac:spMk id="35" creationId="{D4974D33-8DC5-464E-8C6D-BE58F0669C17}"/>
          </ac:spMkLst>
        </pc:spChg>
        <pc:spChg chg="add">
          <ac:chgData name="Andreas Schröter" userId="S::andreas.schroeter@hfv-online.de::cd3701b5-2d10-46a4-9536-f48ca4e77ac1" providerId="AD" clId="Web-{31B176AC-4DAC-090E-D6A4-B122D3B0B570}" dt="2023-05-29T13:51:44.513" v="439"/>
          <ac:spMkLst>
            <pc:docMk/>
            <pc:sldMk cId="2510000814" sldId="267"/>
            <ac:spMk id="36" creationId="{F13C74B1-5B17-4795-BED0-7140497B445A}"/>
          </ac:spMkLst>
        </pc:spChg>
        <pc:graphicFrameChg chg="add mod modGraphic">
          <ac:chgData name="Andreas Schröter" userId="S::andreas.schroeter@hfv-online.de::cd3701b5-2d10-46a4-9536-f48ca4e77ac1" providerId="AD" clId="Web-{31B176AC-4DAC-090E-D6A4-B122D3B0B570}" dt="2023-05-29T13:51:44.513" v="439"/>
          <ac:graphicFrameMkLst>
            <pc:docMk/>
            <pc:sldMk cId="2510000814" sldId="267"/>
            <ac:graphicFrameMk id="28" creationId="{EE1C6F67-7913-E600-FBFC-D707F2368BBE}"/>
          </ac:graphicFrameMkLst>
        </pc:graphicFrameChg>
        <pc:picChg chg="add mod ord">
          <ac:chgData name="Andreas Schröter" userId="S::andreas.schroeter@hfv-online.de::cd3701b5-2d10-46a4-9536-f48ca4e77ac1" providerId="AD" clId="Web-{31B176AC-4DAC-090E-D6A4-B122D3B0B570}" dt="2023-05-29T13:51:44.513" v="439"/>
          <ac:picMkLst>
            <pc:docMk/>
            <pc:sldMk cId="2510000814" sldId="267"/>
            <ac:picMk id="2" creationId="{AE57CC4B-39F2-B075-7457-8A9E2DA5C32B}"/>
          </ac:picMkLst>
        </pc:picChg>
      </pc:sldChg>
      <pc:sldChg chg="addSp delSp modSp">
        <pc:chgData name="Andreas Schröter" userId="S::andreas.schroeter@hfv-online.de::cd3701b5-2d10-46a4-9536-f48ca4e77ac1" providerId="AD" clId="Web-{31B176AC-4DAC-090E-D6A4-B122D3B0B570}" dt="2023-05-29T13:44:39.152" v="423" actId="14100"/>
        <pc:sldMkLst>
          <pc:docMk/>
          <pc:sldMk cId="1908424707" sldId="269"/>
        </pc:sldMkLst>
        <pc:spChg chg="mod">
          <ac:chgData name="Andreas Schröter" userId="S::andreas.schroeter@hfv-online.de::cd3701b5-2d10-46a4-9536-f48ca4e77ac1" providerId="AD" clId="Web-{31B176AC-4DAC-090E-D6A4-B122D3B0B570}" dt="2023-05-29T07:52:48.755" v="195" actId="20577"/>
          <ac:spMkLst>
            <pc:docMk/>
            <pc:sldMk cId="1908424707" sldId="269"/>
            <ac:spMk id="3" creationId="{29AEBAEE-1045-E5A1-A208-5BCB41BD567A}"/>
          </ac:spMkLst>
        </pc:spChg>
        <pc:spChg chg="del">
          <ac:chgData name="Andreas Schröter" userId="S::andreas.schroeter@hfv-online.de::cd3701b5-2d10-46a4-9536-f48ca4e77ac1" providerId="AD" clId="Web-{31B176AC-4DAC-090E-D6A4-B122D3B0B570}" dt="2023-05-29T13:44:20.511" v="418"/>
          <ac:spMkLst>
            <pc:docMk/>
            <pc:sldMk cId="1908424707" sldId="269"/>
            <ac:spMk id="12" creationId="{B6D37C63-5E47-5402-48F2-9FBC865E6E10}"/>
          </ac:spMkLst>
        </pc:spChg>
        <pc:picChg chg="add mod">
          <ac:chgData name="Andreas Schröter" userId="S::andreas.schroeter@hfv-online.de::cd3701b5-2d10-46a4-9536-f48ca4e77ac1" providerId="AD" clId="Web-{31B176AC-4DAC-090E-D6A4-B122D3B0B570}" dt="2023-05-29T13:44:39.152" v="423" actId="14100"/>
          <ac:picMkLst>
            <pc:docMk/>
            <pc:sldMk cId="1908424707" sldId="269"/>
            <ac:picMk id="5" creationId="{D7A88F3C-2B26-F2B7-0D7B-3D532A4E4039}"/>
          </ac:picMkLst>
        </pc:picChg>
      </pc:sldChg>
      <pc:sldChg chg="del">
        <pc:chgData name="Andreas Schröter" userId="S::andreas.schroeter@hfv-online.de::cd3701b5-2d10-46a4-9536-f48ca4e77ac1" providerId="AD" clId="Web-{31B176AC-4DAC-090E-D6A4-B122D3B0B570}" dt="2023-05-29T15:26:49.988" v="849"/>
        <pc:sldMkLst>
          <pc:docMk/>
          <pc:sldMk cId="1266612909" sldId="27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72" v="820"/>
        <pc:sldMkLst>
          <pc:docMk/>
          <pc:sldMk cId="1854621063" sldId="443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87" v="825"/>
        <pc:sldMkLst>
          <pc:docMk/>
          <pc:sldMk cId="1443106195" sldId="4433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347" v="804"/>
        <pc:sldMkLst>
          <pc:docMk/>
          <pc:sldMk cId="3545872648" sldId="4434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503" v="829"/>
        <pc:sldMkLst>
          <pc:docMk/>
          <pc:sldMk cId="1349402199" sldId="4435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87" v="824"/>
        <pc:sldMkLst>
          <pc:docMk/>
          <pc:sldMk cId="4164776510" sldId="4438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87" v="823"/>
        <pc:sldMkLst>
          <pc:docMk/>
          <pc:sldMk cId="1954726400" sldId="4439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72" v="822"/>
        <pc:sldMkLst>
          <pc:docMk/>
          <pc:sldMk cId="3090107293" sldId="444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87" v="826"/>
        <pc:sldMkLst>
          <pc:docMk/>
          <pc:sldMk cId="1430495872" sldId="4445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72" v="818"/>
        <pc:sldMkLst>
          <pc:docMk/>
          <pc:sldMk cId="3098161344" sldId="4446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56" v="817"/>
        <pc:sldMkLst>
          <pc:docMk/>
          <pc:sldMk cId="2638488821" sldId="4447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72" v="819"/>
        <pc:sldMkLst>
          <pc:docMk/>
          <pc:sldMk cId="551209638" sldId="4448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40" v="814"/>
        <pc:sldMkLst>
          <pc:docMk/>
          <pc:sldMk cId="2640834407" sldId="445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40" v="813"/>
        <pc:sldMkLst>
          <pc:docMk/>
          <pc:sldMk cId="3127200991" sldId="4451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503" v="828"/>
        <pc:sldMkLst>
          <pc:docMk/>
          <pc:sldMk cId="13006066" sldId="4452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87" v="827"/>
        <pc:sldMkLst>
          <pc:docMk/>
          <pc:sldMk cId="1772673280" sldId="4453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9.425" v="831"/>
        <pc:sldMkLst>
          <pc:docMk/>
          <pc:sldMk cId="2974065732" sldId="4454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503" v="830"/>
        <pc:sldMkLst>
          <pc:docMk/>
          <pc:sldMk cId="2357517596" sldId="4455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72" v="821"/>
        <pc:sldMkLst>
          <pc:docMk/>
          <pc:sldMk cId="3524599402" sldId="4456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40" v="811"/>
        <pc:sldMkLst>
          <pc:docMk/>
          <pc:sldMk cId="1754260967" sldId="4457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25" v="810"/>
        <pc:sldMkLst>
          <pc:docMk/>
          <pc:sldMk cId="3874954751" sldId="4462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25" v="809"/>
        <pc:sldMkLst>
          <pc:docMk/>
          <pc:sldMk cId="1969231028" sldId="4463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362" v="808"/>
        <pc:sldMkLst>
          <pc:docMk/>
          <pc:sldMk cId="267203632" sldId="4464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362" v="807"/>
        <pc:sldMkLst>
          <pc:docMk/>
          <pc:sldMk cId="334939700" sldId="4467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347" v="806"/>
        <pc:sldMkLst>
          <pc:docMk/>
          <pc:sldMk cId="1389181557" sldId="4468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347" v="805"/>
        <pc:sldMkLst>
          <pc:docMk/>
          <pc:sldMk cId="966857604" sldId="4469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68" v="798"/>
        <pc:sldMkLst>
          <pc:docMk/>
          <pc:sldMk cId="2253215676" sldId="447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90" v="792"/>
        <pc:sldMkLst>
          <pc:docMk/>
          <pc:sldMk cId="1773707125" sldId="4471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59" v="788"/>
        <pc:sldMkLst>
          <pc:docMk/>
          <pc:sldMk cId="411020945" sldId="4472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43" v="785"/>
        <pc:sldMkLst>
          <pc:docMk/>
          <pc:sldMk cId="890333258" sldId="4473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331" v="802"/>
        <pc:sldMkLst>
          <pc:docMk/>
          <pc:sldMk cId="3198928514" sldId="4474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84" v="801"/>
        <pc:sldMkLst>
          <pc:docMk/>
          <pc:sldMk cId="3013569361" sldId="4475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347" v="803"/>
        <pc:sldMkLst>
          <pc:docMk/>
          <pc:sldMk cId="3980263315" sldId="4476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84" v="800"/>
        <pc:sldMkLst>
          <pc:docMk/>
          <pc:sldMk cId="1939913580" sldId="4477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84" v="799"/>
        <pc:sldMkLst>
          <pc:docMk/>
          <pc:sldMk cId="534860118" sldId="4478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68" v="797"/>
        <pc:sldMkLst>
          <pc:docMk/>
          <pc:sldMk cId="3859959289" sldId="4479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68" v="796"/>
        <pc:sldMkLst>
          <pc:docMk/>
          <pc:sldMk cId="3580069394" sldId="448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22" v="795"/>
        <pc:sldMkLst>
          <pc:docMk/>
          <pc:sldMk cId="2292889433" sldId="4481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06" v="794"/>
        <pc:sldMkLst>
          <pc:docMk/>
          <pc:sldMk cId="1737404603" sldId="4482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206" v="793"/>
        <pc:sldMkLst>
          <pc:docMk/>
          <pc:sldMk cId="1060077134" sldId="4483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59" v="787"/>
        <pc:sldMkLst>
          <pc:docMk/>
          <pc:sldMk cId="3873431760" sldId="4484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59" v="786"/>
        <pc:sldMkLst>
          <pc:docMk/>
          <pc:sldMk cId="3727178668" sldId="4485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90" v="791"/>
        <pc:sldMkLst>
          <pc:docMk/>
          <pc:sldMk cId="1433590507" sldId="4486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75" v="790"/>
        <pc:sldMkLst>
          <pc:docMk/>
          <pc:sldMk cId="289031750" sldId="4487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75" v="789"/>
        <pc:sldMkLst>
          <pc:docMk/>
          <pc:sldMk cId="1065657487" sldId="4488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784" v="778"/>
        <pc:sldMkLst>
          <pc:docMk/>
          <pc:sldMk cId="4174423694" sldId="449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440" v="772"/>
        <pc:sldMkLst>
          <pc:docMk/>
          <pc:sldMk cId="2423089663" sldId="4491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143" v="784"/>
        <pc:sldMkLst>
          <pc:docMk/>
          <pc:sldMk cId="745647901" sldId="4492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659" v="776"/>
        <pc:sldMkLst>
          <pc:docMk/>
          <pc:sldMk cId="2289287078" sldId="4494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550" v="774"/>
        <pc:sldMkLst>
          <pc:docMk/>
          <pc:sldMk cId="3977164224" sldId="4496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409" v="770"/>
        <pc:sldMkLst>
          <pc:docMk/>
          <pc:sldMk cId="2900317694" sldId="4497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56" v="816"/>
        <pc:sldMkLst>
          <pc:docMk/>
          <pc:sldMk cId="3156203682" sldId="4498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56" v="815"/>
        <pc:sldMkLst>
          <pc:docMk/>
          <pc:sldMk cId="4061071045" sldId="4499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440" v="812"/>
        <pc:sldMkLst>
          <pc:docMk/>
          <pc:sldMk cId="3775474874" sldId="450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034" v="783"/>
        <pc:sldMkLst>
          <pc:docMk/>
          <pc:sldMk cId="3175774565" sldId="4501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5.018" v="782"/>
        <pc:sldMkLst>
          <pc:docMk/>
          <pc:sldMk cId="776618880" sldId="4502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909" v="781"/>
        <pc:sldMkLst>
          <pc:docMk/>
          <pc:sldMk cId="1817372581" sldId="4503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893" v="780"/>
        <pc:sldMkLst>
          <pc:docMk/>
          <pc:sldMk cId="4067861076" sldId="4504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784" v="779"/>
        <pc:sldMkLst>
          <pc:docMk/>
          <pc:sldMk cId="3326703038" sldId="4505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721" v="777"/>
        <pc:sldMkLst>
          <pc:docMk/>
          <pc:sldMk cId="2545363546" sldId="4506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612" v="775"/>
        <pc:sldMkLst>
          <pc:docMk/>
          <pc:sldMk cId="138783264" sldId="4507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487" v="773"/>
        <pc:sldMkLst>
          <pc:docMk/>
          <pc:sldMk cId="165824594" sldId="4508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425" v="771"/>
        <pc:sldMkLst>
          <pc:docMk/>
          <pc:sldMk cId="1080610412" sldId="4509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15:24:54.393" v="769"/>
        <pc:sldMkLst>
          <pc:docMk/>
          <pc:sldMk cId="2337721826" sldId="4510"/>
        </pc:sldMkLst>
      </pc:sldChg>
      <pc:sldChg chg="del">
        <pc:chgData name="Andreas Schröter" userId="S::andreas.schroeter@hfv-online.de::cd3701b5-2d10-46a4-9536-f48ca4e77ac1" providerId="AD" clId="Web-{31B176AC-4DAC-090E-D6A4-B122D3B0B570}" dt="2023-05-29T07:53:54.646" v="216"/>
        <pc:sldMkLst>
          <pc:docMk/>
          <pc:sldMk cId="3817903276" sldId="4514"/>
        </pc:sldMkLst>
      </pc:sldChg>
      <pc:sldChg chg="addSp delSp modSp add del replId">
        <pc:chgData name="Andreas Schröter" userId="S::andreas.schroeter@hfv-online.de::cd3701b5-2d10-46a4-9536-f48ca4e77ac1" providerId="AD" clId="Web-{31B176AC-4DAC-090E-D6A4-B122D3B0B570}" dt="2023-05-29T13:57:50.170" v="558"/>
        <pc:sldMkLst>
          <pc:docMk/>
          <pc:sldMk cId="2341051588" sldId="4515"/>
        </pc:sldMkLst>
        <pc:spChg chg="del mod">
          <ac:chgData name="Andreas Schröter" userId="S::andreas.schroeter@hfv-online.de::cd3701b5-2d10-46a4-9536-f48ca4e77ac1" providerId="AD" clId="Web-{31B176AC-4DAC-090E-D6A4-B122D3B0B570}" dt="2023-05-29T13:51:02.512" v="436"/>
          <ac:spMkLst>
            <pc:docMk/>
            <pc:sldMk cId="2341051588" sldId="4515"/>
            <ac:spMk id="9" creationId="{CD2BF6FD-EA56-8ED1-C454-C7E8C66B7665}"/>
          </ac:spMkLst>
        </pc:spChg>
        <pc:graphicFrameChg chg="add">
          <ac:chgData name="Andreas Schröter" userId="S::andreas.schroeter@hfv-online.de::cd3701b5-2d10-46a4-9536-f48ca4e77ac1" providerId="AD" clId="Web-{31B176AC-4DAC-090E-D6A4-B122D3B0B570}" dt="2023-05-29T13:51:02.512" v="436"/>
          <ac:graphicFrameMkLst>
            <pc:docMk/>
            <pc:sldMk cId="2341051588" sldId="4515"/>
            <ac:graphicFrameMk id="28" creationId="{54090F4D-7389-3E27-4169-F164241D50B1}"/>
          </ac:graphicFrameMkLst>
        </pc:graphicFrameChg>
      </pc:sldChg>
      <pc:sldChg chg="addSp delSp modSp add ord replId">
        <pc:chgData name="Andreas Schröter" userId="S::andreas.schroeter@hfv-online.de::cd3701b5-2d10-46a4-9536-f48ca4e77ac1" providerId="AD" clId="Web-{31B176AC-4DAC-090E-D6A4-B122D3B0B570}" dt="2023-05-29T09:10:13.159" v="417" actId="14100"/>
        <pc:sldMkLst>
          <pc:docMk/>
          <pc:sldMk cId="3813554815" sldId="4516"/>
        </pc:sldMkLst>
        <pc:spChg chg="mod">
          <ac:chgData name="Andreas Schröter" userId="S::andreas.schroeter@hfv-online.de::cd3701b5-2d10-46a4-9536-f48ca4e77ac1" providerId="AD" clId="Web-{31B176AC-4DAC-090E-D6A4-B122D3B0B570}" dt="2023-05-29T09:08:32.064" v="408" actId="20577"/>
          <ac:spMkLst>
            <pc:docMk/>
            <pc:sldMk cId="3813554815" sldId="4516"/>
            <ac:spMk id="3" creationId="{29AEBAEE-1045-E5A1-A208-5BCB41BD567A}"/>
          </ac:spMkLst>
        </pc:spChg>
        <pc:spChg chg="mod">
          <ac:chgData name="Andreas Schröter" userId="S::andreas.schroeter@hfv-online.de::cd3701b5-2d10-46a4-9536-f48ca4e77ac1" providerId="AD" clId="Web-{31B176AC-4DAC-090E-D6A4-B122D3B0B570}" dt="2023-05-29T09:08:12.111" v="403" actId="20577"/>
          <ac:spMkLst>
            <pc:docMk/>
            <pc:sldMk cId="3813554815" sldId="4516"/>
            <ac:spMk id="4" creationId="{F8A2E8ED-B1D1-09FC-356A-3D4407316EB0}"/>
          </ac:spMkLst>
        </pc:spChg>
        <pc:spChg chg="add del mod">
          <ac:chgData name="Andreas Schröter" userId="S::andreas.schroeter@hfv-online.de::cd3701b5-2d10-46a4-9536-f48ca4e77ac1" providerId="AD" clId="Web-{31B176AC-4DAC-090E-D6A4-B122D3B0B570}" dt="2023-05-29T09:09:48.987" v="411"/>
          <ac:spMkLst>
            <pc:docMk/>
            <pc:sldMk cId="3813554815" sldId="4516"/>
            <ac:spMk id="7" creationId="{60321591-3A3C-787D-5C29-EF81A9A40B24}"/>
          </ac:spMkLst>
        </pc:spChg>
        <pc:spChg chg="add del mod">
          <ac:chgData name="Andreas Schröter" userId="S::andreas.schroeter@hfv-online.de::cd3701b5-2d10-46a4-9536-f48ca4e77ac1" providerId="AD" clId="Web-{31B176AC-4DAC-090E-D6A4-B122D3B0B570}" dt="2023-05-29T09:10:00.705" v="414"/>
          <ac:spMkLst>
            <pc:docMk/>
            <pc:sldMk cId="3813554815" sldId="4516"/>
            <ac:spMk id="10" creationId="{CAF97157-88E4-73BD-9351-8874CE7667F7}"/>
          </ac:spMkLst>
        </pc:spChg>
        <pc:spChg chg="del">
          <ac:chgData name="Andreas Schröter" userId="S::andreas.schroeter@hfv-online.de::cd3701b5-2d10-46a4-9536-f48ca4e77ac1" providerId="AD" clId="Web-{31B176AC-4DAC-090E-D6A4-B122D3B0B570}" dt="2023-05-29T09:09:29.955" v="409"/>
          <ac:spMkLst>
            <pc:docMk/>
            <pc:sldMk cId="3813554815" sldId="4516"/>
            <ac:spMk id="12" creationId="{B6D37C63-5E47-5402-48F2-9FBC865E6E10}"/>
          </ac:spMkLst>
        </pc:spChg>
        <pc:picChg chg="add del mod ord">
          <ac:chgData name="Andreas Schröter" userId="S::andreas.schroeter@hfv-online.de::cd3701b5-2d10-46a4-9536-f48ca4e77ac1" providerId="AD" clId="Web-{31B176AC-4DAC-090E-D6A4-B122D3B0B570}" dt="2023-05-29T09:09:44.268" v="410"/>
          <ac:picMkLst>
            <pc:docMk/>
            <pc:sldMk cId="3813554815" sldId="4516"/>
            <ac:picMk id="5" creationId="{2B6E4806-A90C-D6E0-ADDC-50B0CFD38EF6}"/>
          </ac:picMkLst>
        </pc:picChg>
        <pc:picChg chg="add del mod ord">
          <ac:chgData name="Andreas Schröter" userId="S::andreas.schroeter@hfv-online.de::cd3701b5-2d10-46a4-9536-f48ca4e77ac1" providerId="AD" clId="Web-{31B176AC-4DAC-090E-D6A4-B122D3B0B570}" dt="2023-05-29T09:09:54.924" v="413"/>
          <ac:picMkLst>
            <pc:docMk/>
            <pc:sldMk cId="3813554815" sldId="4516"/>
            <ac:picMk id="8" creationId="{7C652E4A-69EA-DA56-AA21-E0523C06276E}"/>
          </ac:picMkLst>
        </pc:picChg>
        <pc:picChg chg="add mod">
          <ac:chgData name="Andreas Schröter" userId="S::andreas.schroeter@hfv-online.de::cd3701b5-2d10-46a4-9536-f48ca4e77ac1" providerId="AD" clId="Web-{31B176AC-4DAC-090E-D6A4-B122D3B0B570}" dt="2023-05-29T09:10:13.159" v="417" actId="14100"/>
          <ac:picMkLst>
            <pc:docMk/>
            <pc:sldMk cId="3813554815" sldId="4516"/>
            <ac:picMk id="11" creationId="{E542BCEC-AFEB-4A2D-A0B5-94F59AB7264D}"/>
          </ac:picMkLst>
        </pc:picChg>
      </pc:sldChg>
      <pc:sldChg chg="addSp delSp modSp add ord replId">
        <pc:chgData name="Andreas Schröter" userId="S::andreas.schroeter@hfv-online.de::cd3701b5-2d10-46a4-9536-f48ca4e77ac1" providerId="AD" clId="Web-{31B176AC-4DAC-090E-D6A4-B122D3B0B570}" dt="2023-05-29T15:25:56.378" v="848" actId="20577"/>
        <pc:sldMkLst>
          <pc:docMk/>
          <pc:sldMk cId="441460764" sldId="4517"/>
        </pc:sldMkLst>
        <pc:spChg chg="mod">
          <ac:chgData name="Andreas Schröter" userId="S::andreas.schroeter@hfv-online.de::cd3701b5-2d10-46a4-9536-f48ca4e77ac1" providerId="AD" clId="Web-{31B176AC-4DAC-090E-D6A4-B122D3B0B570}" dt="2023-05-29T09:05:28.110" v="241" actId="20577"/>
          <ac:spMkLst>
            <pc:docMk/>
            <pc:sldMk cId="441460764" sldId="4517"/>
            <ac:spMk id="9" creationId="{193C6CFB-0A9F-C9C8-8448-99C1C647A86D}"/>
          </ac:spMkLst>
        </pc:spChg>
        <pc:spChg chg="mod">
          <ac:chgData name="Andreas Schröter" userId="S::andreas.schroeter@hfv-online.de::cd3701b5-2d10-46a4-9536-f48ca4e77ac1" providerId="AD" clId="Web-{31B176AC-4DAC-090E-D6A4-B122D3B0B570}" dt="2023-05-29T15:25:56.378" v="848" actId="20577"/>
          <ac:spMkLst>
            <pc:docMk/>
            <pc:sldMk cId="441460764" sldId="4517"/>
            <ac:spMk id="13" creationId="{90EA811A-53CB-B3F0-EE17-45ABCBBE97E8}"/>
          </ac:spMkLst>
        </pc:spChg>
        <pc:spChg chg="del mod">
          <ac:chgData name="Andreas Schröter" userId="S::andreas.schroeter@hfv-online.de::cd3701b5-2d10-46a4-9536-f48ca4e77ac1" providerId="AD" clId="Web-{31B176AC-4DAC-090E-D6A4-B122D3B0B570}" dt="2023-05-29T09:07:29.751" v="393"/>
          <ac:spMkLst>
            <pc:docMk/>
            <pc:sldMk cId="441460764" sldId="4517"/>
            <ac:spMk id="14" creationId="{475A95A0-5095-3122-4FA4-6D44589B0D32}"/>
          </ac:spMkLst>
        </pc:spChg>
        <pc:spChg chg="del mod">
          <ac:chgData name="Andreas Schröter" userId="S::andreas.schroeter@hfv-online.de::cd3701b5-2d10-46a4-9536-f48ca4e77ac1" providerId="AD" clId="Web-{31B176AC-4DAC-090E-D6A4-B122D3B0B570}" dt="2023-05-29T09:06:10.313" v="244"/>
          <ac:spMkLst>
            <pc:docMk/>
            <pc:sldMk cId="441460764" sldId="4517"/>
            <ac:spMk id="15" creationId="{7A5B89E0-1D1D-A8A4-B513-372A431097E4}"/>
          </ac:spMkLst>
        </pc:spChg>
        <pc:picChg chg="add mod ord">
          <ac:chgData name="Andreas Schröter" userId="S::andreas.schroeter@hfv-online.de::cd3701b5-2d10-46a4-9536-f48ca4e77ac1" providerId="AD" clId="Web-{31B176AC-4DAC-090E-D6A4-B122D3B0B570}" dt="2023-05-29T15:25:34.487" v="843" actId="1076"/>
          <ac:picMkLst>
            <pc:docMk/>
            <pc:sldMk cId="441460764" sldId="4517"/>
            <ac:picMk id="2" creationId="{00FE8A2A-7C58-6059-FDA2-3537A4FB0CF6}"/>
          </ac:picMkLst>
        </pc:picChg>
        <pc:picChg chg="add mod">
          <ac:chgData name="Andreas Schröter" userId="S::andreas.schroeter@hfv-online.de::cd3701b5-2d10-46a4-9536-f48ca4e77ac1" providerId="AD" clId="Web-{31B176AC-4DAC-090E-D6A4-B122D3B0B570}" dt="2023-05-29T15:25:27.331" v="840" actId="1076"/>
          <ac:picMkLst>
            <pc:docMk/>
            <pc:sldMk cId="441460764" sldId="4517"/>
            <ac:picMk id="3" creationId="{C63F0409-CD94-A9C5-3894-3E4CE9443E6C}"/>
          </ac:picMkLst>
        </pc:picChg>
        <pc:picChg chg="add mod">
          <ac:chgData name="Andreas Schröter" userId="S::andreas.schroeter@hfv-online.de::cd3701b5-2d10-46a4-9536-f48ca4e77ac1" providerId="AD" clId="Web-{31B176AC-4DAC-090E-D6A4-B122D3B0B570}" dt="2023-05-29T15:25:32.284" v="842" actId="1076"/>
          <ac:picMkLst>
            <pc:docMk/>
            <pc:sldMk cId="441460764" sldId="4517"/>
            <ac:picMk id="5" creationId="{CCD9B7DB-E028-0887-0F9F-44758E8A3EA8}"/>
          </ac:picMkLst>
        </pc:picChg>
        <pc:picChg chg="add mod">
          <ac:chgData name="Andreas Schröter" userId="S::andreas.schroeter@hfv-online.de::cd3701b5-2d10-46a4-9536-f48ca4e77ac1" providerId="AD" clId="Web-{31B176AC-4DAC-090E-D6A4-B122D3B0B570}" dt="2023-05-29T15:25:37.519" v="844" actId="1076"/>
          <ac:picMkLst>
            <pc:docMk/>
            <pc:sldMk cId="441460764" sldId="4517"/>
            <ac:picMk id="6" creationId="{2348E489-20DE-FA7D-9A0E-8B3AB17FDC42}"/>
          </ac:picMkLst>
        </pc:picChg>
      </pc:sldChg>
      <pc:sldChg chg="addSp delSp modSp add replId">
        <pc:chgData name="Andreas Schröter" userId="S::andreas.schroeter@hfv-online.de::cd3701b5-2d10-46a4-9536-f48ca4e77ac1" providerId="AD" clId="Web-{31B176AC-4DAC-090E-D6A4-B122D3B0B570}" dt="2023-05-29T08:37:44.160" v="234" actId="1076"/>
        <pc:sldMkLst>
          <pc:docMk/>
          <pc:sldMk cId="1805798208" sldId="4518"/>
        </pc:sldMkLst>
        <pc:spChg chg="add del mod">
          <ac:chgData name="Andreas Schröter" userId="S::andreas.schroeter@hfv-online.de::cd3701b5-2d10-46a4-9536-f48ca4e77ac1" providerId="AD" clId="Web-{31B176AC-4DAC-090E-D6A4-B122D3B0B570}" dt="2023-05-29T08:37:08.801" v="229"/>
          <ac:spMkLst>
            <pc:docMk/>
            <pc:sldMk cId="1805798208" sldId="4518"/>
            <ac:spMk id="7" creationId="{A6620DCE-01AE-E5C9-CBB3-1B4E5525BB61}"/>
          </ac:spMkLst>
        </pc:spChg>
        <pc:spChg chg="add del mod">
          <ac:chgData name="Andreas Schröter" userId="S::andreas.schroeter@hfv-online.de::cd3701b5-2d10-46a4-9536-f48ca4e77ac1" providerId="AD" clId="Web-{31B176AC-4DAC-090E-D6A4-B122D3B0B570}" dt="2023-05-29T08:36:45.301" v="228"/>
          <ac:spMkLst>
            <pc:docMk/>
            <pc:sldMk cId="1805798208" sldId="4518"/>
            <ac:spMk id="8" creationId="{D555016C-6574-C8D0-77BA-82A1D758FC60}"/>
          </ac:spMkLst>
        </pc:spChg>
        <pc:spChg chg="del">
          <ac:chgData name="Andreas Schröter" userId="S::andreas.schroeter@hfv-online.de::cd3701b5-2d10-46a4-9536-f48ca4e77ac1" providerId="AD" clId="Web-{31B176AC-4DAC-090E-D6A4-B122D3B0B570}" dt="2023-05-29T07:54:59.991" v="217"/>
          <ac:spMkLst>
            <pc:docMk/>
            <pc:sldMk cId="1805798208" sldId="4518"/>
            <ac:spMk id="12" creationId="{B6D37C63-5E47-5402-48F2-9FBC865E6E10}"/>
          </ac:spMkLst>
        </pc:spChg>
        <pc:picChg chg="add del mod ord">
          <ac:chgData name="Andreas Schröter" userId="S::andreas.schroeter@hfv-online.de::cd3701b5-2d10-46a4-9536-f48ca4e77ac1" providerId="AD" clId="Web-{31B176AC-4DAC-090E-D6A4-B122D3B0B570}" dt="2023-05-29T08:35:43.613" v="225"/>
          <ac:picMkLst>
            <pc:docMk/>
            <pc:sldMk cId="1805798208" sldId="4518"/>
            <ac:picMk id="5" creationId="{86B9A6AA-FA97-6CE7-EAF3-95E75FCB34EE}"/>
          </ac:picMkLst>
        </pc:picChg>
        <pc:picChg chg="add mod ord">
          <ac:chgData name="Andreas Schröter" userId="S::andreas.schroeter@hfv-online.de::cd3701b5-2d10-46a4-9536-f48ca4e77ac1" providerId="AD" clId="Web-{31B176AC-4DAC-090E-D6A4-B122D3B0B570}" dt="2023-05-29T08:37:44.160" v="234" actId="1076"/>
          <ac:picMkLst>
            <pc:docMk/>
            <pc:sldMk cId="1805798208" sldId="4518"/>
            <ac:picMk id="9" creationId="{24369080-EB12-1775-79D8-3558774DD1B1}"/>
          </ac:picMkLst>
        </pc:picChg>
        <pc:picChg chg="add mod">
          <ac:chgData name="Andreas Schröter" userId="S::andreas.schroeter@hfv-online.de::cd3701b5-2d10-46a4-9536-f48ca4e77ac1" providerId="AD" clId="Web-{31B176AC-4DAC-090E-D6A4-B122D3B0B570}" dt="2023-05-29T08:37:38.379" v="232" actId="1076"/>
          <ac:picMkLst>
            <pc:docMk/>
            <pc:sldMk cId="1805798208" sldId="4518"/>
            <ac:picMk id="10" creationId="{CDDEAF09-7810-B1F6-4684-4F0F918E3CDF}"/>
          </ac:picMkLst>
        </pc:picChg>
      </pc:sldChg>
      <pc:sldChg chg="modSp add replId">
        <pc:chgData name="Andreas Schröter" userId="S::andreas.schroeter@hfv-online.de::cd3701b5-2d10-46a4-9536-f48ca4e77ac1" providerId="AD" clId="Web-{31B176AC-4DAC-090E-D6A4-B122D3B0B570}" dt="2023-05-29T09:08:06.908" v="402" actId="20577"/>
        <pc:sldMkLst>
          <pc:docMk/>
          <pc:sldMk cId="1377673172" sldId="4519"/>
        </pc:sldMkLst>
        <pc:spChg chg="mod">
          <ac:chgData name="Andreas Schröter" userId="S::andreas.schroeter@hfv-online.de::cd3701b5-2d10-46a4-9536-f48ca4e77ac1" providerId="AD" clId="Web-{31B176AC-4DAC-090E-D6A4-B122D3B0B570}" dt="2023-05-29T09:08:06.908" v="402" actId="20577"/>
          <ac:spMkLst>
            <pc:docMk/>
            <pc:sldMk cId="1377673172" sldId="4519"/>
            <ac:spMk id="9" creationId="{193C6CFB-0A9F-C9C8-8448-99C1C647A86D}"/>
          </ac:spMkLst>
        </pc:spChg>
      </pc:sldChg>
      <pc:sldChg chg="addSp modSp add ord replId">
        <pc:chgData name="Andreas Schröter" userId="S::andreas.schroeter@hfv-online.de::cd3701b5-2d10-46a4-9536-f48ca4e77ac1" providerId="AD" clId="Web-{31B176AC-4DAC-090E-D6A4-B122D3B0B570}" dt="2023-05-29T14:13:22.328" v="754" actId="20577"/>
        <pc:sldMkLst>
          <pc:docMk/>
          <pc:sldMk cId="1109656573" sldId="4520"/>
        </pc:sldMkLst>
        <pc:spChg chg="add mod">
          <ac:chgData name="Andreas Schröter" userId="S::andreas.schroeter@hfv-online.de::cd3701b5-2d10-46a4-9536-f48ca4e77ac1" providerId="AD" clId="Web-{31B176AC-4DAC-090E-D6A4-B122D3B0B570}" dt="2023-05-29T14:07:22.780" v="628" actId="1076"/>
          <ac:spMkLst>
            <pc:docMk/>
            <pc:sldMk cId="1109656573" sldId="4520"/>
            <ac:spMk id="3" creationId="{0DD65F6D-BA7D-F315-F118-B6AE2E9581BF}"/>
          </ac:spMkLst>
        </pc:spChg>
        <pc:spChg chg="add mod">
          <ac:chgData name="Andreas Schröter" userId="S::andreas.schroeter@hfv-online.de::cd3701b5-2d10-46a4-9536-f48ca4e77ac1" providerId="AD" clId="Web-{31B176AC-4DAC-090E-D6A4-B122D3B0B570}" dt="2023-05-29T14:08:14.546" v="655" actId="1076"/>
          <ac:spMkLst>
            <pc:docMk/>
            <pc:sldMk cId="1109656573" sldId="4520"/>
            <ac:spMk id="5" creationId="{6565B2EC-6445-B870-D69C-3B46C013C681}"/>
          </ac:spMkLst>
        </pc:spChg>
        <pc:spChg chg="add mod">
          <ac:chgData name="Andreas Schröter" userId="S::andreas.schroeter@hfv-online.de::cd3701b5-2d10-46a4-9536-f48ca4e77ac1" providerId="AD" clId="Web-{31B176AC-4DAC-090E-D6A4-B122D3B0B570}" dt="2023-05-29T14:12:26.125" v="743" actId="20577"/>
          <ac:spMkLst>
            <pc:docMk/>
            <pc:sldMk cId="1109656573" sldId="4520"/>
            <ac:spMk id="7" creationId="{8ACDB81C-EB28-9CFA-B28E-07F0721E9D80}"/>
          </ac:spMkLst>
        </pc:spChg>
        <pc:spChg chg="add mod">
          <ac:chgData name="Andreas Schröter" userId="S::andreas.schroeter@hfv-online.de::cd3701b5-2d10-46a4-9536-f48ca4e77ac1" providerId="AD" clId="Web-{31B176AC-4DAC-090E-D6A4-B122D3B0B570}" dt="2023-05-29T14:12:51.125" v="746" actId="1076"/>
          <ac:spMkLst>
            <pc:docMk/>
            <pc:sldMk cId="1109656573" sldId="4520"/>
            <ac:spMk id="8" creationId="{873CC3B6-C575-04C7-86B0-2D24E9407A28}"/>
          </ac:spMkLst>
        </pc:spChg>
        <pc:spChg chg="mod">
          <ac:chgData name="Andreas Schröter" userId="S::andreas.schroeter@hfv-online.de::cd3701b5-2d10-46a4-9536-f48ca4e77ac1" providerId="AD" clId="Web-{31B176AC-4DAC-090E-D6A4-B122D3B0B570}" dt="2023-05-29T09:07:52.142" v="397" actId="20577"/>
          <ac:spMkLst>
            <pc:docMk/>
            <pc:sldMk cId="1109656573" sldId="4520"/>
            <ac:spMk id="9" creationId="{193C6CFB-0A9F-C9C8-8448-99C1C647A86D}"/>
          </ac:spMkLst>
        </pc:spChg>
        <pc:spChg chg="add mod">
          <ac:chgData name="Andreas Schröter" userId="S::andreas.schroeter@hfv-online.de::cd3701b5-2d10-46a4-9536-f48ca4e77ac1" providerId="AD" clId="Web-{31B176AC-4DAC-090E-D6A4-B122D3B0B570}" dt="2023-05-29T14:13:22.328" v="754" actId="20577"/>
          <ac:spMkLst>
            <pc:docMk/>
            <pc:sldMk cId="1109656573" sldId="4520"/>
            <ac:spMk id="10" creationId="{9D2827CB-454D-15DE-1430-D9A09F821AB3}"/>
          </ac:spMkLst>
        </pc:spChg>
        <pc:spChg chg="mod">
          <ac:chgData name="Andreas Schröter" userId="S::andreas.schroeter@hfv-online.de::cd3701b5-2d10-46a4-9536-f48ca4e77ac1" providerId="AD" clId="Web-{31B176AC-4DAC-090E-D6A4-B122D3B0B570}" dt="2023-05-29T14:11:00.750" v="711" actId="20577"/>
          <ac:spMkLst>
            <pc:docMk/>
            <pc:sldMk cId="1109656573" sldId="4520"/>
            <ac:spMk id="13" creationId="{90EA811A-53CB-B3F0-EE17-45ABCBBE97E8}"/>
          </ac:spMkLst>
        </pc:spChg>
      </pc:sldChg>
      <pc:sldChg chg="modSp add replId">
        <pc:chgData name="Andreas Schröter" userId="S::andreas.schroeter@hfv-online.de::cd3701b5-2d10-46a4-9536-f48ca4e77ac1" providerId="AD" clId="Web-{31B176AC-4DAC-090E-D6A4-B122D3B0B570}" dt="2023-05-29T13:55:34.466" v="557" actId="20577"/>
        <pc:sldMkLst>
          <pc:docMk/>
          <pc:sldMk cId="3993400372" sldId="4521"/>
        </pc:sldMkLst>
        <pc:graphicFrameChg chg="modGraphic">
          <ac:chgData name="Andreas Schröter" userId="S::andreas.schroeter@hfv-online.de::cd3701b5-2d10-46a4-9536-f48ca4e77ac1" providerId="AD" clId="Web-{31B176AC-4DAC-090E-D6A4-B122D3B0B570}" dt="2023-05-29T13:55:34.466" v="557" actId="20577"/>
          <ac:graphicFrameMkLst>
            <pc:docMk/>
            <pc:sldMk cId="3993400372" sldId="4521"/>
            <ac:graphicFrameMk id="28" creationId="{EE1C6F67-7913-E600-FBFC-D707F2368BBE}"/>
          </ac:graphicFrameMkLst>
        </pc:graphicFrameChg>
      </pc:sldChg>
      <pc:sldChg chg="addSp delSp modSp add replId">
        <pc:chgData name="Andreas Schröter" userId="S::andreas.schroeter@hfv-online.de::cd3701b5-2d10-46a4-9536-f48ca4e77ac1" providerId="AD" clId="Web-{31B176AC-4DAC-090E-D6A4-B122D3B0B570}" dt="2023-05-29T14:18:24.532" v="764" actId="14100"/>
        <pc:sldMkLst>
          <pc:docMk/>
          <pc:sldMk cId="1515236397" sldId="4522"/>
        </pc:sldMkLst>
        <pc:spChg chg="mod">
          <ac:chgData name="Andreas Schröter" userId="S::andreas.schroeter@hfv-online.de::cd3701b5-2d10-46a4-9536-f48ca4e77ac1" providerId="AD" clId="Web-{31B176AC-4DAC-090E-D6A4-B122D3B0B570}" dt="2023-05-29T14:17:18.423" v="760" actId="20577"/>
          <ac:spMkLst>
            <pc:docMk/>
            <pc:sldMk cId="1515236397" sldId="4522"/>
            <ac:spMk id="3" creationId="{29AEBAEE-1045-E5A1-A208-5BCB41BD567A}"/>
          </ac:spMkLst>
        </pc:spChg>
        <pc:spChg chg="mod">
          <ac:chgData name="Andreas Schröter" userId="S::andreas.schroeter@hfv-online.de::cd3701b5-2d10-46a4-9536-f48ca4e77ac1" providerId="AD" clId="Web-{31B176AC-4DAC-090E-D6A4-B122D3B0B570}" dt="2023-05-29T14:17:14.782" v="757" actId="20577"/>
          <ac:spMkLst>
            <pc:docMk/>
            <pc:sldMk cId="1515236397" sldId="4522"/>
            <ac:spMk id="4" creationId="{F8A2E8ED-B1D1-09FC-356A-3D4407316EB0}"/>
          </ac:spMkLst>
        </pc:spChg>
        <pc:picChg chg="add mod">
          <ac:chgData name="Andreas Schröter" userId="S::andreas.schroeter@hfv-online.de::cd3701b5-2d10-46a4-9536-f48ca4e77ac1" providerId="AD" clId="Web-{31B176AC-4DAC-090E-D6A4-B122D3B0B570}" dt="2023-05-29T14:18:24.532" v="764" actId="14100"/>
          <ac:picMkLst>
            <pc:docMk/>
            <pc:sldMk cId="1515236397" sldId="4522"/>
            <ac:picMk id="5" creationId="{091A8373-9FED-C0D5-4921-98542DF8D2BA}"/>
          </ac:picMkLst>
        </pc:picChg>
        <pc:picChg chg="del">
          <ac:chgData name="Andreas Schröter" userId="S::andreas.schroeter@hfv-online.de::cd3701b5-2d10-46a4-9536-f48ca4e77ac1" providerId="AD" clId="Web-{31B176AC-4DAC-090E-D6A4-B122D3B0B570}" dt="2023-05-29T14:17:21.141" v="761"/>
          <ac:picMkLst>
            <pc:docMk/>
            <pc:sldMk cId="1515236397" sldId="4522"/>
            <ac:picMk id="11" creationId="{E542BCEC-AFEB-4A2D-A0B5-94F59AB7264D}"/>
          </ac:picMkLst>
        </pc:picChg>
      </pc:sldChg>
      <pc:sldChg chg="new del">
        <pc:chgData name="Andreas Schröter" userId="S::andreas.schroeter@hfv-online.de::cd3701b5-2d10-46a4-9536-f48ca4e77ac1" providerId="AD" clId="Web-{31B176AC-4DAC-090E-D6A4-B122D3B0B570}" dt="2023-05-29T15:04:45.088" v="766"/>
        <pc:sldMkLst>
          <pc:docMk/>
          <pc:sldMk cId="1477489814" sldId="4523"/>
        </pc:sldMkLst>
      </pc:sldChg>
      <pc:sldMasterChg chg="modSp mod modSldLayout">
        <pc:chgData name="Andreas Schröter" userId="S::andreas.schroeter@hfv-online.de::cd3701b5-2d10-46a4-9536-f48ca4e77ac1" providerId="AD" clId="Web-{31B176AC-4DAC-090E-D6A4-B122D3B0B570}" dt="2023-05-29T15:06:24.636" v="768"/>
        <pc:sldMasterMkLst>
          <pc:docMk/>
          <pc:sldMasterMk cId="620143664" sldId="2147483688"/>
        </pc:sldMasterMkLst>
        <pc:spChg chg="mod">
          <ac:chgData name="Andreas Schröter" userId="S::andreas.schroeter@hfv-online.de::cd3701b5-2d10-46a4-9536-f48ca4e77ac1" providerId="AD" clId="Web-{31B176AC-4DAC-090E-D6A4-B122D3B0B570}" dt="2023-05-29T15:06:10.120" v="767"/>
          <ac:spMkLst>
            <pc:docMk/>
            <pc:sldMasterMk cId="620143664" sldId="2147483688"/>
            <ac:spMk id="5" creationId="{66A0A220-3A36-75C1-F56F-F29702790D3A}"/>
          </ac:spMkLst>
        </pc:sp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4000625417" sldId="2147483660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1350199503" sldId="2147483661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622339174" sldId="2147483662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3008891686" sldId="2147483663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905634476" sldId="2147483664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1879998233" sldId="2147483665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3676456169" sldId="2147483666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1306703215" sldId="2147483678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3254212151" sldId="2147483679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218438315" sldId="2147483680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3652916833" sldId="2147483681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2945305192" sldId="2147483682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3362056292" sldId="2147483683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2826059177" sldId="2147483684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959188044" sldId="2147483685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1002952075" sldId="2147483686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353971248" sldId="2147483687"/>
          </pc:sldLayoutMkLst>
        </pc:sldLayoutChg>
        <pc:sldLayoutChg chg="mod">
          <pc:chgData name="Andreas Schröter" userId="S::andreas.schroeter@hfv-online.de::cd3701b5-2d10-46a4-9536-f48ca4e77ac1" providerId="AD" clId="Web-{31B176AC-4DAC-090E-D6A4-B122D3B0B570}" dt="2023-05-29T15:06:24.636" v="768"/>
          <pc:sldLayoutMkLst>
            <pc:docMk/>
            <pc:sldMasterMk cId="620143664" sldId="2147483688"/>
            <pc:sldLayoutMk cId="1235067171" sldId="2147483689"/>
          </pc:sldLayoutMkLst>
        </pc:sldLayoutChg>
      </pc:sldMasterChg>
    </pc:docChg>
  </pc:docChgLst>
  <pc:docChgLst>
    <pc:chgData name="Andreas Schröter" userId="S::andreas.schroeter@hfv-online.de::cd3701b5-2d10-46a4-9536-f48ca4e77ac1" providerId="AD" clId="Web-{B316712D-0BBC-FDB6-7967-A1ED0D157D52}"/>
    <pc:docChg chg="addSld delSld modSld addMainMaster modMainMaster">
      <pc:chgData name="Andreas Schröter" userId="S::andreas.schroeter@hfv-online.de::cd3701b5-2d10-46a4-9536-f48ca4e77ac1" providerId="AD" clId="Web-{B316712D-0BBC-FDB6-7967-A1ED0D157D52}" dt="2023-05-31T08:28:45.379" v="56" actId="20577"/>
      <pc:docMkLst>
        <pc:docMk/>
      </pc:docMkLst>
      <pc:sldChg chg="modSp">
        <pc:chgData name="Andreas Schröter" userId="S::andreas.schroeter@hfv-online.de::cd3701b5-2d10-46a4-9536-f48ca4e77ac1" providerId="AD" clId="Web-{B316712D-0BBC-FDB6-7967-A1ED0D157D52}" dt="2023-05-31T08:28:45.379" v="56" actId="20577"/>
        <pc:sldMkLst>
          <pc:docMk/>
          <pc:sldMk cId="2434611415" sldId="4526"/>
        </pc:sldMkLst>
        <pc:spChg chg="mod">
          <ac:chgData name="Andreas Schröter" userId="S::andreas.schroeter@hfv-online.de::cd3701b5-2d10-46a4-9536-f48ca4e77ac1" providerId="AD" clId="Web-{B316712D-0BBC-FDB6-7967-A1ED0D157D52}" dt="2023-05-31T08:28:45.379" v="56" actId="20577"/>
          <ac:spMkLst>
            <pc:docMk/>
            <pc:sldMk cId="2434611415" sldId="4526"/>
            <ac:spMk id="3" creationId="{29AEBAEE-1045-E5A1-A208-5BCB41BD567A}"/>
          </ac:spMkLst>
        </pc:spChg>
      </pc:sldChg>
      <pc:sldChg chg="addSp modSp add del mod modClrScheme chgLayout">
        <pc:chgData name="Andreas Schröter" userId="S::andreas.schroeter@hfv-online.de::cd3701b5-2d10-46a4-9536-f48ca4e77ac1" providerId="AD" clId="Web-{B316712D-0BBC-FDB6-7967-A1ED0D157D52}" dt="2023-05-31T08:26:48.599" v="40"/>
        <pc:sldMkLst>
          <pc:docMk/>
          <pc:sldMk cId="243302419" sldId="4543"/>
        </pc:sldMkLst>
        <pc:spChg chg="mod ord">
          <ac:chgData name="Andreas Schröter" userId="S::andreas.schroeter@hfv-online.de::cd3701b5-2d10-46a4-9536-f48ca4e77ac1" providerId="AD" clId="Web-{B316712D-0BBC-FDB6-7967-A1ED0D157D52}" dt="2023-05-31T08:24:32.679" v="15"/>
          <ac:spMkLst>
            <pc:docMk/>
            <pc:sldMk cId="243302419" sldId="4543"/>
            <ac:spMk id="2" creationId="{00000000-0000-0000-0000-000000000000}"/>
          </ac:spMkLst>
        </pc:spChg>
        <pc:spChg chg="mod ord">
          <ac:chgData name="Andreas Schröter" userId="S::andreas.schroeter@hfv-online.de::cd3701b5-2d10-46a4-9536-f48ca4e77ac1" providerId="AD" clId="Web-{B316712D-0BBC-FDB6-7967-A1ED0D157D52}" dt="2023-05-31T08:24:32.679" v="15"/>
          <ac:spMkLst>
            <pc:docMk/>
            <pc:sldMk cId="243302419" sldId="4543"/>
            <ac:spMk id="3" creationId="{00000000-0000-0000-0000-000000000000}"/>
          </ac:spMkLst>
        </pc:spChg>
        <pc:spChg chg="add mod ord">
          <ac:chgData name="Andreas Schröter" userId="S::andreas.schroeter@hfv-online.de::cd3701b5-2d10-46a4-9536-f48ca4e77ac1" providerId="AD" clId="Web-{B316712D-0BBC-FDB6-7967-A1ED0D157D52}" dt="2023-05-31T08:24:32.679" v="15"/>
          <ac:spMkLst>
            <pc:docMk/>
            <pc:sldMk cId="243302419" sldId="4543"/>
            <ac:spMk id="4" creationId="{9BAA1377-7587-E028-1502-BF02D8BEF287}"/>
          </ac:spMkLst>
        </pc:spChg>
        <pc:spChg chg="mod ord">
          <ac:chgData name="Andreas Schröter" userId="S::andreas.schroeter@hfv-online.de::cd3701b5-2d10-46a4-9536-f48ca4e77ac1" providerId="AD" clId="Web-{B316712D-0BBC-FDB6-7967-A1ED0D157D52}" dt="2023-05-31T08:24:32.679" v="15"/>
          <ac:spMkLst>
            <pc:docMk/>
            <pc:sldMk cId="243302419" sldId="4543"/>
            <ac:spMk id="5" creationId="{FD5FB114-C425-2DD4-1397-7B7B78216590}"/>
          </ac:spMkLst>
        </pc:spChg>
      </pc:sldChg>
      <pc:sldChg chg="addSp delSp modSp add mod modClrScheme chgLayout">
        <pc:chgData name="Andreas Schröter" userId="S::andreas.schroeter@hfv-online.de::cd3701b5-2d10-46a4-9536-f48ca4e77ac1" providerId="AD" clId="Web-{B316712D-0BBC-FDB6-7967-A1ED0D157D52}" dt="2023-05-31T08:28:23.535" v="52" actId="1076"/>
        <pc:sldMkLst>
          <pc:docMk/>
          <pc:sldMk cId="3745739514" sldId="4544"/>
        </pc:sldMkLst>
        <pc:spChg chg="mod ord">
          <ac:chgData name="Andreas Schröter" userId="S::andreas.schroeter@hfv-online.de::cd3701b5-2d10-46a4-9536-f48ca4e77ac1" providerId="AD" clId="Web-{B316712D-0BBC-FDB6-7967-A1ED0D157D52}" dt="2023-05-31T08:24:32.616" v="14"/>
          <ac:spMkLst>
            <pc:docMk/>
            <pc:sldMk cId="3745739514" sldId="4544"/>
            <ac:spMk id="2" creationId="{00000000-0000-0000-0000-000000000000}"/>
          </ac:spMkLst>
        </pc:spChg>
        <pc:spChg chg="mod ord">
          <ac:chgData name="Andreas Schröter" userId="S::andreas.schroeter@hfv-online.de::cd3701b5-2d10-46a4-9536-f48ca4e77ac1" providerId="AD" clId="Web-{B316712D-0BBC-FDB6-7967-A1ED0D157D52}" dt="2023-05-31T08:25:48.350" v="30" actId="20577"/>
          <ac:spMkLst>
            <pc:docMk/>
            <pc:sldMk cId="3745739514" sldId="4544"/>
            <ac:spMk id="3" creationId="{00000000-0000-0000-0000-000000000000}"/>
          </ac:spMkLst>
        </pc:spChg>
        <pc:spChg chg="add mod ord">
          <ac:chgData name="Andreas Schröter" userId="S::andreas.schroeter@hfv-online.de::cd3701b5-2d10-46a4-9536-f48ca4e77ac1" providerId="AD" clId="Web-{B316712D-0BBC-FDB6-7967-A1ED0D157D52}" dt="2023-05-31T08:28:23.535" v="52" actId="1076"/>
          <ac:spMkLst>
            <pc:docMk/>
            <pc:sldMk cId="3745739514" sldId="4544"/>
            <ac:spMk id="4" creationId="{81CEE843-496F-F49A-7DE2-07EFFDF5C55A}"/>
          </ac:spMkLst>
        </pc:spChg>
        <pc:spChg chg="del mod ord">
          <ac:chgData name="Andreas Schröter" userId="S::andreas.schroeter@hfv-online.de::cd3701b5-2d10-46a4-9536-f48ca4e77ac1" providerId="AD" clId="Web-{B316712D-0BBC-FDB6-7967-A1ED0D157D52}" dt="2023-05-31T08:27:31.958" v="46"/>
          <ac:spMkLst>
            <pc:docMk/>
            <pc:sldMk cId="3745739514" sldId="4544"/>
            <ac:spMk id="5" creationId="{FD5FB114-C425-2DD4-1397-7B7B78216590}"/>
          </ac:spMkLst>
        </pc:spChg>
      </pc:sldChg>
      <pc:sldChg chg="addSp modSp add del mod modClrScheme chgLayout">
        <pc:chgData name="Andreas Schröter" userId="S::andreas.schroeter@hfv-online.de::cd3701b5-2d10-46a4-9536-f48ca4e77ac1" providerId="AD" clId="Web-{B316712D-0BBC-FDB6-7967-A1ED0D157D52}" dt="2023-05-31T08:26:36.068" v="39"/>
        <pc:sldMkLst>
          <pc:docMk/>
          <pc:sldMk cId="555131528" sldId="4545"/>
        </pc:sldMkLst>
        <pc:spChg chg="mod ord">
          <ac:chgData name="Andreas Schröter" userId="S::andreas.schroeter@hfv-online.de::cd3701b5-2d10-46a4-9536-f48ca4e77ac1" providerId="AD" clId="Web-{B316712D-0BBC-FDB6-7967-A1ED0D157D52}" dt="2023-05-31T08:24:32.522" v="13"/>
          <ac:spMkLst>
            <pc:docMk/>
            <pc:sldMk cId="555131528" sldId="4545"/>
            <ac:spMk id="2" creationId="{00000000-0000-0000-0000-000000000000}"/>
          </ac:spMkLst>
        </pc:spChg>
        <pc:spChg chg="mod ord">
          <ac:chgData name="Andreas Schröter" userId="S::andreas.schroeter@hfv-online.de::cd3701b5-2d10-46a4-9536-f48ca4e77ac1" providerId="AD" clId="Web-{B316712D-0BBC-FDB6-7967-A1ED0D157D52}" dt="2023-05-31T08:26:25.599" v="36" actId="20577"/>
          <ac:spMkLst>
            <pc:docMk/>
            <pc:sldMk cId="555131528" sldId="4545"/>
            <ac:spMk id="3" creationId="{00000000-0000-0000-0000-000000000000}"/>
          </ac:spMkLst>
        </pc:spChg>
        <pc:spChg chg="add mod ord">
          <ac:chgData name="Andreas Schröter" userId="S::andreas.schroeter@hfv-online.de::cd3701b5-2d10-46a4-9536-f48ca4e77ac1" providerId="AD" clId="Web-{B316712D-0BBC-FDB6-7967-A1ED0D157D52}" dt="2023-05-31T08:26:31.583" v="38" actId="20577"/>
          <ac:spMkLst>
            <pc:docMk/>
            <pc:sldMk cId="555131528" sldId="4545"/>
            <ac:spMk id="4" creationId="{69E1EBF6-773A-5341-6C2D-29F7C092E3AD}"/>
          </ac:spMkLst>
        </pc:spChg>
        <pc:spChg chg="mod ord">
          <ac:chgData name="Andreas Schröter" userId="S::andreas.schroeter@hfv-online.de::cd3701b5-2d10-46a4-9536-f48ca4e77ac1" providerId="AD" clId="Web-{B316712D-0BBC-FDB6-7967-A1ED0D157D52}" dt="2023-05-31T08:24:32.522" v="13"/>
          <ac:spMkLst>
            <pc:docMk/>
            <pc:sldMk cId="555131528" sldId="4545"/>
            <ac:spMk id="5" creationId="{FD5FB114-C425-2DD4-1397-7B7B78216590}"/>
          </ac:spMkLst>
        </pc:spChg>
      </pc:sldChg>
      <pc:sldChg chg="addSp delSp modSp add mod modClrScheme chgLayout">
        <pc:chgData name="Andreas Schröter" userId="S::andreas.schroeter@hfv-online.de::cd3701b5-2d10-46a4-9536-f48ca4e77ac1" providerId="AD" clId="Web-{B316712D-0BBC-FDB6-7967-A1ED0D157D52}" dt="2023-05-31T08:28:15.457" v="50" actId="20577"/>
        <pc:sldMkLst>
          <pc:docMk/>
          <pc:sldMk cId="2447382848" sldId="4546"/>
        </pc:sldMkLst>
        <pc:spChg chg="mod ord">
          <ac:chgData name="Andreas Schröter" userId="S::andreas.schroeter@hfv-online.de::cd3701b5-2d10-46a4-9536-f48ca4e77ac1" providerId="AD" clId="Web-{B316712D-0BBC-FDB6-7967-A1ED0D157D52}" dt="2023-05-31T08:24:32.444" v="12"/>
          <ac:spMkLst>
            <pc:docMk/>
            <pc:sldMk cId="2447382848" sldId="4546"/>
            <ac:spMk id="2" creationId="{00000000-0000-0000-0000-000000000000}"/>
          </ac:spMkLst>
        </pc:spChg>
        <pc:spChg chg="mod ord">
          <ac:chgData name="Andreas Schröter" userId="S::andreas.schroeter@hfv-online.de::cd3701b5-2d10-46a4-9536-f48ca4e77ac1" providerId="AD" clId="Web-{B316712D-0BBC-FDB6-7967-A1ED0D157D52}" dt="2023-05-31T08:25:25.194" v="24" actId="20577"/>
          <ac:spMkLst>
            <pc:docMk/>
            <pc:sldMk cId="2447382848" sldId="4546"/>
            <ac:spMk id="3" creationId="{00000000-0000-0000-0000-000000000000}"/>
          </ac:spMkLst>
        </pc:spChg>
        <pc:spChg chg="add mod ord">
          <ac:chgData name="Andreas Schröter" userId="S::andreas.schroeter@hfv-online.de::cd3701b5-2d10-46a4-9536-f48ca4e77ac1" providerId="AD" clId="Web-{B316712D-0BBC-FDB6-7967-A1ED0D157D52}" dt="2023-05-31T08:28:15.457" v="50" actId="20577"/>
          <ac:spMkLst>
            <pc:docMk/>
            <pc:sldMk cId="2447382848" sldId="4546"/>
            <ac:spMk id="4" creationId="{FF5D3D45-8F76-744B-C705-E8D96FDD1698}"/>
          </ac:spMkLst>
        </pc:spChg>
        <pc:spChg chg="del mod ord">
          <ac:chgData name="Andreas Schröter" userId="S::andreas.schroeter@hfv-online.de::cd3701b5-2d10-46a4-9536-f48ca4e77ac1" providerId="AD" clId="Web-{B316712D-0BBC-FDB6-7967-A1ED0D157D52}" dt="2023-05-31T08:27:36.739" v="47"/>
          <ac:spMkLst>
            <pc:docMk/>
            <pc:sldMk cId="2447382848" sldId="4546"/>
            <ac:spMk id="5" creationId="{FD5FB114-C425-2DD4-1397-7B7B78216590}"/>
          </ac:spMkLst>
        </pc:spChg>
        <pc:spChg chg="add">
          <ac:chgData name="Andreas Schröter" userId="S::andreas.schroeter@hfv-online.de::cd3701b5-2d10-46a4-9536-f48ca4e77ac1" providerId="AD" clId="Web-{B316712D-0BBC-FDB6-7967-A1ED0D157D52}" dt="2023-05-31T08:27:09.224" v="43"/>
          <ac:spMkLst>
            <pc:docMk/>
            <pc:sldMk cId="2447382848" sldId="4546"/>
            <ac:spMk id="7" creationId="{6ECAF22C-BDC1-A5BC-4A6C-63A6717F50DA}"/>
          </ac:spMkLst>
        </pc:spChg>
      </pc:sldChg>
      <pc:sldChg chg="addSp delSp modSp add mod modClrScheme chgLayout">
        <pc:chgData name="Andreas Schröter" userId="S::andreas.schroeter@hfv-online.de::cd3701b5-2d10-46a4-9536-f48ca4e77ac1" providerId="AD" clId="Web-{B316712D-0BBC-FDB6-7967-A1ED0D157D52}" dt="2023-05-31T08:28:10.832" v="49" actId="20577"/>
        <pc:sldMkLst>
          <pc:docMk/>
          <pc:sldMk cId="3814746856" sldId="4547"/>
        </pc:sldMkLst>
        <pc:spChg chg="mod ord">
          <ac:chgData name="Andreas Schröter" userId="S::andreas.schroeter@hfv-online.de::cd3701b5-2d10-46a4-9536-f48ca4e77ac1" providerId="AD" clId="Web-{B316712D-0BBC-FDB6-7967-A1ED0D157D52}" dt="2023-05-31T08:24:32.366" v="11"/>
          <ac:spMkLst>
            <pc:docMk/>
            <pc:sldMk cId="3814746856" sldId="4547"/>
            <ac:spMk id="2" creationId="{00000000-0000-0000-0000-000000000000}"/>
          </ac:spMkLst>
        </pc:spChg>
        <pc:spChg chg="mod ord">
          <ac:chgData name="Andreas Schröter" userId="S::andreas.schroeter@hfv-online.de::cd3701b5-2d10-46a4-9536-f48ca4e77ac1" providerId="AD" clId="Web-{B316712D-0BBC-FDB6-7967-A1ED0D157D52}" dt="2023-05-31T08:24:52.460" v="18" actId="20577"/>
          <ac:spMkLst>
            <pc:docMk/>
            <pc:sldMk cId="3814746856" sldId="4547"/>
            <ac:spMk id="3" creationId="{00000000-0000-0000-0000-000000000000}"/>
          </ac:spMkLst>
        </pc:spChg>
        <pc:spChg chg="del mod ord">
          <ac:chgData name="Andreas Schröter" userId="S::andreas.schroeter@hfv-online.de::cd3701b5-2d10-46a4-9536-f48ca4e77ac1" providerId="AD" clId="Web-{B316712D-0BBC-FDB6-7967-A1ED0D157D52}" dt="2023-05-31T08:27:43.989" v="48"/>
          <ac:spMkLst>
            <pc:docMk/>
            <pc:sldMk cId="3814746856" sldId="4547"/>
            <ac:spMk id="4" creationId="{00000000-0000-0000-0000-000000000000}"/>
          </ac:spMkLst>
        </pc:spChg>
        <pc:spChg chg="add mod ord">
          <ac:chgData name="Andreas Schröter" userId="S::andreas.schroeter@hfv-online.de::cd3701b5-2d10-46a4-9536-f48ca4e77ac1" providerId="AD" clId="Web-{B316712D-0BBC-FDB6-7967-A1ED0D157D52}" dt="2023-05-31T08:28:10.832" v="49" actId="20577"/>
          <ac:spMkLst>
            <pc:docMk/>
            <pc:sldMk cId="3814746856" sldId="4547"/>
            <ac:spMk id="5" creationId="{D7DE6021-7349-0C47-94E9-EA9159492707}"/>
          </ac:spMkLst>
        </pc:spChg>
      </pc:sldChg>
      <pc:sldChg chg="new del">
        <pc:chgData name="Andreas Schröter" userId="S::andreas.schroeter@hfv-online.de::cd3701b5-2d10-46a4-9536-f48ca4e77ac1" providerId="AD" clId="Web-{B316712D-0BBC-FDB6-7967-A1ED0D157D52}" dt="2023-05-31T08:26:51.052" v="41"/>
        <pc:sldMkLst>
          <pc:docMk/>
          <pc:sldMk cId="1983092775" sldId="4548"/>
        </pc:sldMkLst>
      </pc:sldChg>
      <pc:sldMasterChg chg="add addSldLayout">
        <pc:chgData name="Andreas Schröter" userId="S::andreas.schroeter@hfv-online.de::cd3701b5-2d10-46a4-9536-f48ca4e77ac1" providerId="AD" clId="Web-{B316712D-0BBC-FDB6-7967-A1ED0D157D52}" dt="2023-05-31T08:23:43.663" v="0"/>
        <pc:sldMasterMkLst>
          <pc:docMk/>
          <pc:sldMasterMk cId="0" sldId="2147483648"/>
        </pc:sldMasterMkLst>
        <pc:sldLayoutChg chg="add">
          <pc:chgData name="Andreas Schröter" userId="S::andreas.schroeter@hfv-online.de::cd3701b5-2d10-46a4-9536-f48ca4e77ac1" providerId="AD" clId="Web-{B316712D-0BBC-FDB6-7967-A1ED0D157D52}" dt="2023-05-31T08:23:43.663" v="0"/>
          <pc:sldLayoutMkLst>
            <pc:docMk/>
            <pc:sldMasterMk cId="0" sldId="2147483648"/>
            <pc:sldLayoutMk cId="0" sldId="2147483649"/>
          </pc:sldLayoutMkLst>
        </pc:sldLayoutChg>
        <pc:sldLayoutChg chg="add">
          <pc:chgData name="Andreas Schröter" userId="S::andreas.schroeter@hfv-online.de::cd3701b5-2d10-46a4-9536-f48ca4e77ac1" providerId="AD" clId="Web-{B316712D-0BBC-FDB6-7967-A1ED0D157D52}" dt="2023-05-31T08:23:43.663" v="0"/>
          <pc:sldLayoutMkLst>
            <pc:docMk/>
            <pc:sldMasterMk cId="0" sldId="2147483648"/>
            <pc:sldLayoutMk cId="0" sldId="2147483650"/>
          </pc:sldLayoutMkLst>
        </pc:sldLayoutChg>
        <pc:sldLayoutChg chg="add">
          <pc:chgData name="Andreas Schröter" userId="S::andreas.schroeter@hfv-online.de::cd3701b5-2d10-46a4-9536-f48ca4e77ac1" providerId="AD" clId="Web-{B316712D-0BBC-FDB6-7967-A1ED0D157D52}" dt="2023-05-31T08:23:43.663" v="0"/>
          <pc:sldLayoutMkLst>
            <pc:docMk/>
            <pc:sldMasterMk cId="0" sldId="2147483648"/>
            <pc:sldLayoutMk cId="0" sldId="2147483653"/>
          </pc:sldLayoutMkLst>
        </pc:sldLayoutChg>
      </pc:sldMasterChg>
      <pc:sldMasterChg chg="replId modSldLayout">
        <pc:chgData name="Andreas Schröter" userId="S::andreas.schroeter@hfv-online.de::cd3701b5-2d10-46a4-9536-f48ca4e77ac1" providerId="AD" clId="Web-{B316712D-0BBC-FDB6-7967-A1ED0D157D52}" dt="2023-05-31T08:23:43.663" v="0"/>
        <pc:sldMasterMkLst>
          <pc:docMk/>
          <pc:sldMasterMk cId="620143664" sldId="2147483688"/>
        </pc:sldMasterMkLst>
        <pc:sldLayoutChg chg="replId">
          <pc:chgData name="Andreas Schröter" userId="S::andreas.schroeter@hfv-online.de::cd3701b5-2d10-46a4-9536-f48ca4e77ac1" providerId="AD" clId="Web-{B316712D-0BBC-FDB6-7967-A1ED0D157D52}" dt="2023-05-31T08:23:43.663" v="0"/>
          <pc:sldLayoutMkLst>
            <pc:docMk/>
            <pc:sldMasterMk cId="620143664" sldId="2147483688"/>
            <pc:sldLayoutMk cId="1235067171" sldId="2147483689"/>
          </pc:sldLayoutMkLst>
        </pc:sldLayoutChg>
      </pc:sldMasterChg>
    </pc:docChg>
  </pc:docChgLst>
  <pc:docChgLst>
    <pc:chgData name="Andreas Schröter" userId="S::andreas.schroeter@hfv-online.de::cd3701b5-2d10-46a4-9536-f48ca4e77ac1" providerId="AD" clId="Web-{52C7F714-F8AE-6A02-EAF4-E82B6163FB9C}"/>
    <pc:docChg chg="modSld">
      <pc:chgData name="Andreas Schröter" userId="S::andreas.schroeter@hfv-online.de::cd3701b5-2d10-46a4-9536-f48ca4e77ac1" providerId="AD" clId="Web-{52C7F714-F8AE-6A02-EAF4-E82B6163FB9C}" dt="2023-06-12T06:48:06.043" v="8" actId="20577"/>
      <pc:docMkLst>
        <pc:docMk/>
      </pc:docMkLst>
      <pc:sldChg chg="modSp">
        <pc:chgData name="Andreas Schröter" userId="S::andreas.schroeter@hfv-online.de::cd3701b5-2d10-46a4-9536-f48ca4e77ac1" providerId="AD" clId="Web-{52C7F714-F8AE-6A02-EAF4-E82B6163FB9C}" dt="2023-06-12T06:48:06.043" v="8" actId="20577"/>
        <pc:sldMkLst>
          <pc:docMk/>
          <pc:sldMk cId="45628029" sldId="4532"/>
        </pc:sldMkLst>
        <pc:spChg chg="mod">
          <ac:chgData name="Andreas Schröter" userId="S::andreas.schroeter@hfv-online.de::cd3701b5-2d10-46a4-9536-f48ca4e77ac1" providerId="AD" clId="Web-{52C7F714-F8AE-6A02-EAF4-E82B6163FB9C}" dt="2023-06-12T06:48:06.043" v="8" actId="20577"/>
          <ac:spMkLst>
            <pc:docMk/>
            <pc:sldMk cId="45628029" sldId="4532"/>
            <ac:spMk id="2" creationId="{C2469A22-A356-57FD-9724-84A6678B0261}"/>
          </ac:spMkLst>
        </pc:spChg>
      </pc:sldChg>
    </pc:docChg>
  </pc:docChgLst>
  <pc:docChgLst>
    <pc:chgData name="Andreas Schröter" userId="S::andreas.schroeter@hfv-online.de::cd3701b5-2d10-46a4-9536-f48ca4e77ac1" providerId="AD" clId="Web-{6441D43A-DE93-8545-641C-9FD33693F0C2}"/>
    <pc:docChg chg="addSld modSld">
      <pc:chgData name="Andreas Schröter" userId="S::andreas.schroeter@hfv-online.de::cd3701b5-2d10-46a4-9536-f48ca4e77ac1" providerId="AD" clId="Web-{6441D43A-DE93-8545-641C-9FD33693F0C2}" dt="2023-06-08T12:05:55.475" v="8" actId="20577"/>
      <pc:docMkLst>
        <pc:docMk/>
      </pc:docMkLst>
      <pc:sldChg chg="modSp new">
        <pc:chgData name="Andreas Schröter" userId="S::andreas.schroeter@hfv-online.de::cd3701b5-2d10-46a4-9536-f48ca4e77ac1" providerId="AD" clId="Web-{6441D43A-DE93-8545-641C-9FD33693F0C2}" dt="2023-06-08T12:05:55.475" v="8" actId="20577"/>
        <pc:sldMkLst>
          <pc:docMk/>
          <pc:sldMk cId="1427802499" sldId="4556"/>
        </pc:sldMkLst>
        <pc:spChg chg="mod">
          <ac:chgData name="Andreas Schröter" userId="S::andreas.schroeter@hfv-online.de::cd3701b5-2d10-46a4-9536-f48ca4e77ac1" providerId="AD" clId="Web-{6441D43A-DE93-8545-641C-9FD33693F0C2}" dt="2023-06-08T12:05:55.475" v="8" actId="20577"/>
          <ac:spMkLst>
            <pc:docMk/>
            <pc:sldMk cId="1427802499" sldId="4556"/>
            <ac:spMk id="3" creationId="{A897ADEE-5CA2-10D4-9511-9A7690CA3C7D}"/>
          </ac:spMkLst>
        </pc:spChg>
      </pc:sldChg>
    </pc:docChg>
  </pc:docChgLst>
  <pc:docChgLst>
    <pc:chgData name="Christoph Schröder" userId="S::christoph.schroeder@hfv-online.de::f8d22c9d-1c00-4563-ba6b-fcdb72bccb97" providerId="AD" clId="Web-{91929F19-C905-08B4-90BD-E71BFB920EBF}"/>
    <pc:docChg chg="modSld">
      <pc:chgData name="Christoph Schröder" userId="S::christoph.schroeder@hfv-online.de::f8d22c9d-1c00-4563-ba6b-fcdb72bccb97" providerId="AD" clId="Web-{91929F19-C905-08B4-90BD-E71BFB920EBF}" dt="2023-06-02T05:23:06.506" v="1" actId="1076"/>
      <pc:docMkLst>
        <pc:docMk/>
      </pc:docMkLst>
      <pc:sldChg chg="modSp">
        <pc:chgData name="Christoph Schröder" userId="S::christoph.schroeder@hfv-online.de::f8d22c9d-1c00-4563-ba6b-fcdb72bccb97" providerId="AD" clId="Web-{91929F19-C905-08B4-90BD-E71BFB920EBF}" dt="2023-06-02T05:23:06.506" v="1" actId="1076"/>
        <pc:sldMkLst>
          <pc:docMk/>
          <pc:sldMk cId="1341130299" sldId="256"/>
        </pc:sldMkLst>
        <pc:picChg chg="mod">
          <ac:chgData name="Christoph Schröder" userId="S::christoph.schroeder@hfv-online.de::f8d22c9d-1c00-4563-ba6b-fcdb72bccb97" providerId="AD" clId="Web-{91929F19-C905-08B4-90BD-E71BFB920EBF}" dt="2023-06-02T05:23:06.506" v="1" actId="1076"/>
          <ac:picMkLst>
            <pc:docMk/>
            <pc:sldMk cId="1341130299" sldId="256"/>
            <ac:picMk id="4" creationId="{43617199-4134-7319-BF4D-29CF6226CCBE}"/>
          </ac:picMkLst>
        </pc:picChg>
      </pc:sldChg>
    </pc:docChg>
  </pc:docChgLst>
  <pc:docChgLst>
    <pc:chgData clId="Web-{E8302741-5B4C-C27B-3BF9-8920AE85B09D}"/>
    <pc:docChg chg="modSld">
      <pc:chgData name="" userId="" providerId="" clId="Web-{E8302741-5B4C-C27B-3BF9-8920AE85B09D}" dt="2023-06-29T15:03:17.039" v="0"/>
      <pc:docMkLst>
        <pc:docMk/>
      </pc:docMkLst>
      <pc:sldChg chg="delSp">
        <pc:chgData name="" userId="" providerId="" clId="Web-{E8302741-5B4C-C27B-3BF9-8920AE85B09D}" dt="2023-06-29T15:03:17.039" v="0"/>
        <pc:sldMkLst>
          <pc:docMk/>
          <pc:sldMk cId="505146478" sldId="4554"/>
        </pc:sldMkLst>
        <pc:spChg chg="del">
          <ac:chgData name="" userId="" providerId="" clId="Web-{E8302741-5B4C-C27B-3BF9-8920AE85B09D}" dt="2023-06-29T15:03:17.039" v="0"/>
          <ac:spMkLst>
            <pc:docMk/>
            <pc:sldMk cId="505146478" sldId="4554"/>
            <ac:spMk id="7" creationId="{25E31B12-FDEB-71C0-0C6E-E3A80E71EFC4}"/>
          </ac:spMkLst>
        </pc:spChg>
      </pc:sldChg>
    </pc:docChg>
  </pc:docChgLst>
  <pc:docChgLst>
    <pc:chgData name="Bernd Büttner" userId="S::bernd.buettner@kfa-gelnhausen.de::cc5868aa-9ad8-4cc1-874b-29242f835b96" providerId="AD" clId="Web-{C47D6C21-12E7-5F90-E5F6-377433A0E9D8}"/>
    <pc:docChg chg="modSld">
      <pc:chgData name="Bernd Büttner" userId="S::bernd.buettner@kfa-gelnhausen.de::cc5868aa-9ad8-4cc1-874b-29242f835b96" providerId="AD" clId="Web-{C47D6C21-12E7-5F90-E5F6-377433A0E9D8}" dt="2023-06-29T18:57:29.858" v="185" actId="20577"/>
      <pc:docMkLst>
        <pc:docMk/>
      </pc:docMkLst>
      <pc:sldChg chg="modSp">
        <pc:chgData name="Bernd Büttner" userId="S::bernd.buettner@kfa-gelnhausen.de::cc5868aa-9ad8-4cc1-874b-29242f835b96" providerId="AD" clId="Web-{C47D6C21-12E7-5F90-E5F6-377433A0E9D8}" dt="2023-06-29T18:57:29.858" v="185" actId="20577"/>
        <pc:sldMkLst>
          <pc:docMk/>
          <pc:sldMk cId="505146478" sldId="4554"/>
        </pc:sldMkLst>
        <pc:spChg chg="mod">
          <ac:chgData name="Bernd Büttner" userId="S::bernd.buettner@kfa-gelnhausen.de::cc5868aa-9ad8-4cc1-874b-29242f835b96" providerId="AD" clId="Web-{C47D6C21-12E7-5F90-E5F6-377433A0E9D8}" dt="2023-06-29T18:57:29.858" v="185" actId="20577"/>
          <ac:spMkLst>
            <pc:docMk/>
            <pc:sldMk cId="505146478" sldId="4554"/>
            <ac:spMk id="2" creationId="{6790E1E4-46C9-B807-2326-43952B61BD6A}"/>
          </ac:spMkLst>
        </pc:spChg>
      </pc:sldChg>
    </pc:docChg>
  </pc:docChgLst>
  <pc:docChgLst>
    <pc:chgData name="Marcus Rolbetzki" userId="S::marcus.rolbetzki@hfv-online.de::4d760685-30ab-4469-9fc8-291295826762" providerId="AD" clId="Web-{F3BD2752-F17F-44BD-8F51-099FD0555A26}"/>
    <pc:docChg chg="modSld">
      <pc:chgData name="Marcus Rolbetzki" userId="S::marcus.rolbetzki@hfv-online.de::4d760685-30ab-4469-9fc8-291295826762" providerId="AD" clId="Web-{F3BD2752-F17F-44BD-8F51-099FD0555A26}" dt="2023-06-30T05:06:32.812" v="0" actId="1076"/>
      <pc:docMkLst>
        <pc:docMk/>
      </pc:docMkLst>
      <pc:sldChg chg="modSp">
        <pc:chgData name="Marcus Rolbetzki" userId="S::marcus.rolbetzki@hfv-online.de::4d760685-30ab-4469-9fc8-291295826762" providerId="AD" clId="Web-{F3BD2752-F17F-44BD-8F51-099FD0555A26}" dt="2023-06-30T05:06:32.812" v="0" actId="1076"/>
        <pc:sldMkLst>
          <pc:docMk/>
          <pc:sldMk cId="3813554815" sldId="4516"/>
        </pc:sldMkLst>
        <pc:spChg chg="mod">
          <ac:chgData name="Marcus Rolbetzki" userId="S::marcus.rolbetzki@hfv-online.de::4d760685-30ab-4469-9fc8-291295826762" providerId="AD" clId="Web-{F3BD2752-F17F-44BD-8F51-099FD0555A26}" dt="2023-06-30T05:06:32.812" v="0" actId="1076"/>
          <ac:spMkLst>
            <pc:docMk/>
            <pc:sldMk cId="3813554815" sldId="4516"/>
            <ac:spMk id="3" creationId="{29AEBAEE-1045-E5A1-A208-5BCB41BD567A}"/>
          </ac:spMkLst>
        </pc:spChg>
      </pc:sldChg>
    </pc:docChg>
  </pc:docChgLst>
  <pc:docChgLst>
    <pc:chgData name="Andreas Schröter" userId="S::andreas.schroeter@hfv-online.de::cd3701b5-2d10-46a4-9536-f48ca4e77ac1" providerId="AD" clId="Web-{886E085F-E21E-8760-D7C8-AB230E28ADCB}"/>
    <pc:docChg chg="delSld modSld">
      <pc:chgData name="Andreas Schröter" userId="S::andreas.schroeter@hfv-online.de::cd3701b5-2d10-46a4-9536-f48ca4e77ac1" providerId="AD" clId="Web-{886E085F-E21E-8760-D7C8-AB230E28ADCB}" dt="2023-05-21T11:13:50.356" v="11"/>
      <pc:docMkLst>
        <pc:docMk/>
      </pc:docMkLst>
      <pc:sldChg chg="modSp">
        <pc:chgData name="Andreas Schröter" userId="S::andreas.schroeter@hfv-online.de::cd3701b5-2d10-46a4-9536-f48ca4e77ac1" providerId="AD" clId="Web-{886E085F-E21E-8760-D7C8-AB230E28ADCB}" dt="2023-05-21T11:13:31.840" v="5" actId="20577"/>
        <pc:sldMkLst>
          <pc:docMk/>
          <pc:sldMk cId="1341130299" sldId="256"/>
        </pc:sldMkLst>
        <pc:spChg chg="mod">
          <ac:chgData name="Andreas Schröter" userId="S::andreas.schroeter@hfv-online.de::cd3701b5-2d10-46a4-9536-f48ca4e77ac1" providerId="AD" clId="Web-{886E085F-E21E-8760-D7C8-AB230E28ADCB}" dt="2023-05-21T11:13:31.840" v="5" actId="20577"/>
          <ac:spMkLst>
            <pc:docMk/>
            <pc:sldMk cId="1341130299" sldId="256"/>
            <ac:spMk id="12" creationId="{9AE93287-267C-34AA-9A61-F0835E8E0D21}"/>
          </ac:spMkLst>
        </pc:spChg>
      </pc:sldChg>
      <pc:sldChg chg="del">
        <pc:chgData name="Andreas Schröter" userId="S::andreas.schroeter@hfv-online.de::cd3701b5-2d10-46a4-9536-f48ca4e77ac1" providerId="AD" clId="Web-{886E085F-E21E-8760-D7C8-AB230E28ADCB}" dt="2023-05-21T11:13:50.356" v="11"/>
        <pc:sldMkLst>
          <pc:docMk/>
          <pc:sldMk cId="1534703125" sldId="257"/>
        </pc:sldMkLst>
      </pc:sldChg>
      <pc:sldChg chg="modSp">
        <pc:chgData name="Andreas Schröter" userId="S::andreas.schroeter@hfv-online.de::cd3701b5-2d10-46a4-9536-f48ca4e77ac1" providerId="AD" clId="Web-{886E085F-E21E-8760-D7C8-AB230E28ADCB}" dt="2023-05-21T11:13:40.559" v="10" actId="20577"/>
        <pc:sldMkLst>
          <pc:docMk/>
          <pc:sldMk cId="2510000814" sldId="267"/>
        </pc:sldMkLst>
        <pc:spChg chg="mod">
          <ac:chgData name="Andreas Schröter" userId="S::andreas.schroeter@hfv-online.de::cd3701b5-2d10-46a4-9536-f48ca4e77ac1" providerId="AD" clId="Web-{886E085F-E21E-8760-D7C8-AB230E28ADCB}" dt="2023-05-21T11:13:40.559" v="10" actId="20577"/>
          <ac:spMkLst>
            <pc:docMk/>
            <pc:sldMk cId="2510000814" sldId="267"/>
            <ac:spMk id="24" creationId="{E990C470-984A-8C98-B5EA-6128CFD2149C}"/>
          </ac:spMkLst>
        </pc:spChg>
      </pc:sldChg>
    </pc:docChg>
  </pc:docChgLst>
  <pc:docChgLst>
    <pc:chgData name="Andreas Schröter" userId="S::andreas.schroeter@hfv-online.de::cd3701b5-2d10-46a4-9536-f48ca4e77ac1" providerId="AD" clId="Web-{784DF88F-9E8E-89EA-4A82-AA81A4F07C9A}"/>
    <pc:docChg chg="addSld modSld">
      <pc:chgData name="Andreas Schröter" userId="S::andreas.schroeter@hfv-online.de::cd3701b5-2d10-46a4-9536-f48ca4e77ac1" providerId="AD" clId="Web-{784DF88F-9E8E-89EA-4A82-AA81A4F07C9A}" dt="2023-06-02T21:16:03.262" v="15" actId="20577"/>
      <pc:docMkLst>
        <pc:docMk/>
      </pc:docMkLst>
      <pc:sldChg chg="modSp add replId">
        <pc:chgData name="Andreas Schröter" userId="S::andreas.schroeter@hfv-online.de::cd3701b5-2d10-46a4-9536-f48ca4e77ac1" providerId="AD" clId="Web-{784DF88F-9E8E-89EA-4A82-AA81A4F07C9A}" dt="2023-06-02T21:16:03.262" v="15" actId="20577"/>
        <pc:sldMkLst>
          <pc:docMk/>
          <pc:sldMk cId="505146478" sldId="4554"/>
        </pc:sldMkLst>
        <pc:spChg chg="mod">
          <ac:chgData name="Andreas Schröter" userId="S::andreas.schroeter@hfv-online.de::cd3701b5-2d10-46a4-9536-f48ca4e77ac1" providerId="AD" clId="Web-{784DF88F-9E8E-89EA-4A82-AA81A4F07C9A}" dt="2023-06-02T21:16:03.262" v="15" actId="20577"/>
          <ac:spMkLst>
            <pc:docMk/>
            <pc:sldMk cId="505146478" sldId="4554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784DF88F-9E8E-89EA-4A82-AA81A4F07C9A}" dt="2023-06-02T21:15:38.496" v="5" actId="20577"/>
          <ac:spMkLst>
            <pc:docMk/>
            <pc:sldMk cId="505146478" sldId="4554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784DF88F-9E8E-89EA-4A82-AA81A4F07C9A}" dt="2023-06-02T21:15:55.574" v="13" actId="20577"/>
          <ac:spMkLst>
            <pc:docMk/>
            <pc:sldMk cId="505146478" sldId="4554"/>
            <ac:spMk id="6" creationId="{67DD3F4D-1EB8-7DD0-5FC6-CDF53C872FB5}"/>
          </ac:spMkLst>
        </pc:spChg>
      </pc:sldChg>
    </pc:docChg>
  </pc:docChgLst>
  <pc:docChgLst>
    <pc:chgData name="Andreas Schröter" userId="S::andreas.schroeter@hfv-online.de::cd3701b5-2d10-46a4-9536-f48ca4e77ac1" providerId="AD" clId="Web-{49A84799-F501-574F-3178-7AFA495545F6}"/>
    <pc:docChg chg="addSld delSld modSld">
      <pc:chgData name="Andreas Schröter" userId="S::andreas.schroeter@hfv-online.de::cd3701b5-2d10-46a4-9536-f48ca4e77ac1" providerId="AD" clId="Web-{49A84799-F501-574F-3178-7AFA495545F6}" dt="2023-06-01T11:02:10.885" v="78" actId="20577"/>
      <pc:docMkLst>
        <pc:docMk/>
      </pc:docMkLst>
      <pc:sldChg chg="modSp">
        <pc:chgData name="Andreas Schröter" userId="S::andreas.schroeter@hfv-online.de::cd3701b5-2d10-46a4-9536-f48ca4e77ac1" providerId="AD" clId="Web-{49A84799-F501-574F-3178-7AFA495545F6}" dt="2023-06-01T10:56:22.489" v="0" actId="1076"/>
        <pc:sldMkLst>
          <pc:docMk/>
          <pc:sldMk cId="1908424707" sldId="269"/>
        </pc:sldMkLst>
        <pc:picChg chg="mod">
          <ac:chgData name="Andreas Schröter" userId="S::andreas.schroeter@hfv-online.de::cd3701b5-2d10-46a4-9536-f48ca4e77ac1" providerId="AD" clId="Web-{49A84799-F501-574F-3178-7AFA495545F6}" dt="2023-06-01T10:56:22.489" v="0" actId="1076"/>
          <ac:picMkLst>
            <pc:docMk/>
            <pc:sldMk cId="1908424707" sldId="269"/>
            <ac:picMk id="5" creationId="{D7A88F3C-2B26-F2B7-0D7B-3D532A4E4039}"/>
          </ac:picMkLst>
        </pc:picChg>
      </pc:sldChg>
      <pc:sldChg chg="del">
        <pc:chgData name="Andreas Schröter" userId="S::andreas.schroeter@hfv-online.de::cd3701b5-2d10-46a4-9536-f48ca4e77ac1" providerId="AD" clId="Web-{49A84799-F501-574F-3178-7AFA495545F6}" dt="2023-06-01T10:57:22.068" v="1"/>
        <pc:sldMkLst>
          <pc:docMk/>
          <pc:sldMk cId="1109656573" sldId="4520"/>
        </pc:sldMkLst>
      </pc:sldChg>
      <pc:sldChg chg="modSp">
        <pc:chgData name="Andreas Schröter" userId="S::andreas.schroeter@hfv-online.de::cd3701b5-2d10-46a4-9536-f48ca4e77ac1" providerId="AD" clId="Web-{49A84799-F501-574F-3178-7AFA495545F6}" dt="2023-06-01T10:59:06.273" v="4" actId="1076"/>
        <pc:sldMkLst>
          <pc:docMk/>
          <pc:sldMk cId="2066877910" sldId="4527"/>
        </pc:sldMkLst>
        <pc:spChg chg="mod">
          <ac:chgData name="Andreas Schröter" userId="S::andreas.schroeter@hfv-online.de::cd3701b5-2d10-46a4-9536-f48ca4e77ac1" providerId="AD" clId="Web-{49A84799-F501-574F-3178-7AFA495545F6}" dt="2023-06-01T10:59:02.679" v="3" actId="1076"/>
          <ac:spMkLst>
            <pc:docMk/>
            <pc:sldMk cId="2066877910" sldId="4527"/>
            <ac:spMk id="3" creationId="{084E96A9-59FA-7D75-CA3A-8E1388891A33}"/>
          </ac:spMkLst>
        </pc:spChg>
        <pc:graphicFrameChg chg="mod">
          <ac:chgData name="Andreas Schröter" userId="S::andreas.schroeter@hfv-online.de::cd3701b5-2d10-46a4-9536-f48ca4e77ac1" providerId="AD" clId="Web-{49A84799-F501-574F-3178-7AFA495545F6}" dt="2023-06-01T10:59:06.273" v="4" actId="1076"/>
          <ac:graphicFrameMkLst>
            <pc:docMk/>
            <pc:sldMk cId="2066877910" sldId="4527"/>
            <ac:graphicFrameMk id="2" creationId="{04FDE041-B0DE-6D8F-6D51-AB7803994E51}"/>
          </ac:graphicFrameMkLst>
        </pc:graphicFrameChg>
      </pc:sldChg>
      <pc:sldChg chg="addSp delSp modSp add replId">
        <pc:chgData name="Andreas Schröter" userId="S::andreas.schroeter@hfv-online.de::cd3701b5-2d10-46a4-9536-f48ca4e77ac1" providerId="AD" clId="Web-{49A84799-F501-574F-3178-7AFA495545F6}" dt="2023-06-01T11:02:10.885" v="78" actId="20577"/>
        <pc:sldMkLst>
          <pc:docMk/>
          <pc:sldMk cId="3934344080" sldId="4548"/>
        </pc:sldMkLst>
        <pc:spChg chg="mod">
          <ac:chgData name="Andreas Schröter" userId="S::andreas.schroeter@hfv-online.de::cd3701b5-2d10-46a4-9536-f48ca4e77ac1" providerId="AD" clId="Web-{49A84799-F501-574F-3178-7AFA495545F6}" dt="2023-06-01T11:00:06.790" v="11" actId="20577"/>
          <ac:spMkLst>
            <pc:docMk/>
            <pc:sldMk cId="3934344080" sldId="4548"/>
            <ac:spMk id="3" creationId="{29AEBAEE-1045-E5A1-A208-5BCB41BD567A}"/>
          </ac:spMkLst>
        </pc:spChg>
        <pc:spChg chg="add mod">
          <ac:chgData name="Andreas Schröter" userId="S::andreas.schroeter@hfv-online.de::cd3701b5-2d10-46a4-9536-f48ca4e77ac1" providerId="AD" clId="Web-{49A84799-F501-574F-3178-7AFA495545F6}" dt="2023-06-01T11:01:51.713" v="58" actId="1076"/>
          <ac:spMkLst>
            <pc:docMk/>
            <pc:sldMk cId="3934344080" sldId="4548"/>
            <ac:spMk id="4" creationId="{7E194CE5-AA01-5960-7557-7215EFA6F4CD}"/>
          </ac:spMkLst>
        </pc:spChg>
        <pc:spChg chg="add mod">
          <ac:chgData name="Andreas Schröter" userId="S::andreas.schroeter@hfv-online.de::cd3701b5-2d10-46a4-9536-f48ca4e77ac1" providerId="AD" clId="Web-{49A84799-F501-574F-3178-7AFA495545F6}" dt="2023-06-01T11:02:10.885" v="78" actId="20577"/>
          <ac:spMkLst>
            <pc:docMk/>
            <pc:sldMk cId="3934344080" sldId="4548"/>
            <ac:spMk id="6" creationId="{759EBE85-30EE-B871-0B1A-A748D9B69931}"/>
          </ac:spMkLst>
        </pc:spChg>
        <pc:picChg chg="del">
          <ac:chgData name="Andreas Schröter" userId="S::andreas.schroeter@hfv-online.de::cd3701b5-2d10-46a4-9536-f48ca4e77ac1" providerId="AD" clId="Web-{49A84799-F501-574F-3178-7AFA495545F6}" dt="2023-06-01T11:00:08.774" v="12"/>
          <ac:picMkLst>
            <pc:docMk/>
            <pc:sldMk cId="3934344080" sldId="4548"/>
            <ac:picMk id="5" creationId="{D7A88F3C-2B26-F2B7-0D7B-3D532A4E4039}"/>
          </ac:picMkLst>
        </pc:picChg>
      </pc:sldChg>
    </pc:docChg>
  </pc:docChgLst>
  <pc:docChgLst>
    <pc:chgData name="Andreas Schröter" userId="S::andreas.schroeter@hfv-online.de::cd3701b5-2d10-46a4-9536-f48ca4e77ac1" providerId="AD" clId="Web-{7A54DCBE-9038-695A-1824-717BD67A9DBA}"/>
    <pc:docChg chg="mod modSld modMainMaster">
      <pc:chgData name="Andreas Schröter" userId="S::andreas.schroeter@hfv-online.de::cd3701b5-2d10-46a4-9536-f48ca4e77ac1" providerId="AD" clId="Web-{7A54DCBE-9038-695A-1824-717BD67A9DBA}" dt="2023-06-02T21:52:12.671" v="22" actId="1076"/>
      <pc:docMkLst>
        <pc:docMk/>
      </pc:docMkLst>
      <pc:sldChg chg="addSp delSp modSp">
        <pc:chgData name="Andreas Schröter" userId="S::andreas.schroeter@hfv-online.de::cd3701b5-2d10-46a4-9536-f48ca4e77ac1" providerId="AD" clId="Web-{7A54DCBE-9038-695A-1824-717BD67A9DBA}" dt="2023-06-02T21:52:12.671" v="22" actId="1076"/>
        <pc:sldMkLst>
          <pc:docMk/>
          <pc:sldMk cId="1341130299" sldId="256"/>
        </pc:sldMkLst>
        <pc:spChg chg="mod">
          <ac:chgData name="Andreas Schröter" userId="S::andreas.schroeter@hfv-online.de::cd3701b5-2d10-46a4-9536-f48ca4e77ac1" providerId="AD" clId="Web-{7A54DCBE-9038-695A-1824-717BD67A9DBA}" dt="2023-06-02T21:52:12.671" v="22" actId="1076"/>
          <ac:spMkLst>
            <pc:docMk/>
            <pc:sldMk cId="1341130299" sldId="256"/>
            <ac:spMk id="12" creationId="{9AE93287-267C-34AA-9A61-F0835E8E0D21}"/>
          </ac:spMkLst>
        </pc:spChg>
        <pc:picChg chg="add mod">
          <ac:chgData name="Andreas Schröter" userId="S::andreas.schroeter@hfv-online.de::cd3701b5-2d10-46a4-9536-f48ca4e77ac1" providerId="AD" clId="Web-{7A54DCBE-9038-695A-1824-717BD67A9DBA}" dt="2023-06-02T21:44:57.485" v="4" actId="14100"/>
          <ac:picMkLst>
            <pc:docMk/>
            <pc:sldMk cId="1341130299" sldId="256"/>
            <ac:picMk id="2" creationId="{EC68EE23-B193-78D7-B0B1-18A14E881708}"/>
          </ac:picMkLst>
        </pc:picChg>
        <pc:picChg chg="del">
          <ac:chgData name="Andreas Schröter" userId="S::andreas.schroeter@hfv-online.de::cd3701b5-2d10-46a4-9536-f48ca4e77ac1" providerId="AD" clId="Web-{7A54DCBE-9038-695A-1824-717BD67A9DBA}" dt="2023-06-02T21:51:44.515" v="15"/>
          <ac:picMkLst>
            <pc:docMk/>
            <pc:sldMk cId="1341130299" sldId="256"/>
            <ac:picMk id="4" creationId="{43617199-4134-7319-BF4D-29CF6226CCBE}"/>
          </ac:picMkLst>
        </pc:picChg>
      </pc:sldChg>
      <pc:sldChg chg="addSp delSp modSp">
        <pc:chgData name="Andreas Schröter" userId="S::andreas.schroeter@hfv-online.de::cd3701b5-2d10-46a4-9536-f48ca4e77ac1" providerId="AD" clId="Web-{7A54DCBE-9038-695A-1824-717BD67A9DBA}" dt="2023-06-02T21:49:44.719" v="9"/>
        <pc:sldMkLst>
          <pc:docMk/>
          <pc:sldMk cId="3566534847" sldId="4533"/>
        </pc:sldMkLst>
        <pc:spChg chg="del">
          <ac:chgData name="Andreas Schröter" userId="S::andreas.schroeter@hfv-online.de::cd3701b5-2d10-46a4-9536-f48ca4e77ac1" providerId="AD" clId="Web-{7A54DCBE-9038-695A-1824-717BD67A9DBA}" dt="2023-06-02T21:49:43.547" v="8"/>
          <ac:spMkLst>
            <pc:docMk/>
            <pc:sldMk cId="3566534847" sldId="4533"/>
            <ac:spMk id="4" creationId="{50D12EDA-1BCC-111F-1F43-C8BDF3D9EA5F}"/>
          </ac:spMkLst>
        </pc:spChg>
        <pc:spChg chg="add mod">
          <ac:chgData name="Andreas Schröter" userId="S::andreas.schroeter@hfv-online.de::cd3701b5-2d10-46a4-9536-f48ca4e77ac1" providerId="AD" clId="Web-{7A54DCBE-9038-695A-1824-717BD67A9DBA}" dt="2023-06-02T21:49:44.719" v="9"/>
          <ac:spMkLst>
            <pc:docMk/>
            <pc:sldMk cId="3566534847" sldId="4533"/>
            <ac:spMk id="7" creationId="{73978E37-208A-55FE-D31B-1DD4AFE46707}"/>
          </ac:spMkLst>
        </pc:spChg>
      </pc:sldChg>
      <pc:sldChg chg="addSp modSp">
        <pc:chgData name="Andreas Schröter" userId="S::andreas.schroeter@hfv-online.de::cd3701b5-2d10-46a4-9536-f48ca4e77ac1" providerId="AD" clId="Web-{7A54DCBE-9038-695A-1824-717BD67A9DBA}" dt="2023-06-02T21:45:43.407" v="5"/>
        <pc:sldMkLst>
          <pc:docMk/>
          <pc:sldMk cId="3745739514" sldId="4544"/>
        </pc:sldMkLst>
        <pc:spChg chg="add mod">
          <ac:chgData name="Andreas Schröter" userId="S::andreas.schroeter@hfv-online.de::cd3701b5-2d10-46a4-9536-f48ca4e77ac1" providerId="AD" clId="Web-{7A54DCBE-9038-695A-1824-717BD67A9DBA}" dt="2023-06-02T21:45:43.407" v="5"/>
          <ac:spMkLst>
            <pc:docMk/>
            <pc:sldMk cId="3745739514" sldId="4544"/>
            <ac:spMk id="5" creationId="{8113D04C-4A3C-316D-D5D8-7909DB042798}"/>
          </ac:spMkLst>
        </pc:spChg>
      </pc:sldChg>
      <pc:sldChg chg="addSp modSp">
        <pc:chgData name="Andreas Schröter" userId="S::andreas.schroeter@hfv-online.de::cd3701b5-2d10-46a4-9536-f48ca4e77ac1" providerId="AD" clId="Web-{7A54DCBE-9038-695A-1824-717BD67A9DBA}" dt="2023-06-02T21:45:43.407" v="5"/>
        <pc:sldMkLst>
          <pc:docMk/>
          <pc:sldMk cId="2447382848" sldId="4546"/>
        </pc:sldMkLst>
        <pc:spChg chg="add mod">
          <ac:chgData name="Andreas Schröter" userId="S::andreas.schroeter@hfv-online.de::cd3701b5-2d10-46a4-9536-f48ca4e77ac1" providerId="AD" clId="Web-{7A54DCBE-9038-695A-1824-717BD67A9DBA}" dt="2023-06-02T21:45:43.407" v="5"/>
          <ac:spMkLst>
            <pc:docMk/>
            <pc:sldMk cId="2447382848" sldId="4546"/>
            <ac:spMk id="5" creationId="{891ACCAB-557A-11F3-5584-D9B1754972F8}"/>
          </ac:spMkLst>
        </pc:spChg>
      </pc:sldChg>
      <pc:sldChg chg="addSp modSp">
        <pc:chgData name="Andreas Schröter" userId="S::andreas.schroeter@hfv-online.de::cd3701b5-2d10-46a4-9536-f48ca4e77ac1" providerId="AD" clId="Web-{7A54DCBE-9038-695A-1824-717BD67A9DBA}" dt="2023-06-02T21:45:43.407" v="5"/>
        <pc:sldMkLst>
          <pc:docMk/>
          <pc:sldMk cId="3814746856" sldId="4547"/>
        </pc:sldMkLst>
        <pc:spChg chg="add mod">
          <ac:chgData name="Andreas Schröter" userId="S::andreas.schroeter@hfv-online.de::cd3701b5-2d10-46a4-9536-f48ca4e77ac1" providerId="AD" clId="Web-{7A54DCBE-9038-695A-1824-717BD67A9DBA}" dt="2023-06-02T21:45:43.407" v="5"/>
          <ac:spMkLst>
            <pc:docMk/>
            <pc:sldMk cId="3814746856" sldId="4547"/>
            <ac:spMk id="4" creationId="{16DAF731-29E1-8B98-2FD0-C2634AAAD4DF}"/>
          </ac:spMkLst>
        </pc:spChg>
      </pc:sldChg>
      <pc:sldMasterChg chg="modSp mod modSldLayout">
        <pc:chgData name="Andreas Schröter" userId="S::andreas.schroeter@hfv-online.de::cd3701b5-2d10-46a4-9536-f48ca4e77ac1" providerId="AD" clId="Web-{7A54DCBE-9038-695A-1824-717BD67A9DBA}" dt="2023-06-02T21:50:19.219" v="14"/>
        <pc:sldMasterMkLst>
          <pc:docMk/>
          <pc:sldMasterMk cId="0" sldId="2147483648"/>
        </pc:sldMasterMkLst>
        <pc:spChg chg="mod">
          <ac:chgData name="Andreas Schröter" userId="S::andreas.schroeter@hfv-online.de::cd3701b5-2d10-46a4-9536-f48ca4e77ac1" providerId="AD" clId="Web-{7A54DCBE-9038-695A-1824-717BD67A9DBA}" dt="2023-06-02T21:45:43.407" v="5"/>
          <ac:spMkLst>
            <pc:docMk/>
            <pc:sldMasterMk cId="0" sldId="2147483648"/>
            <ac:spMk id="10" creationId="{00000000-0000-0000-0000-000000000000}"/>
          </ac:spMkLst>
        </pc:spChg>
        <pc:sldLayoutChg chg="modSp 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0" sldId="2147483648"/>
            <pc:sldLayoutMk cId="0" sldId="2147483649"/>
          </pc:sldLayoutMkLst>
          <pc:spChg chg="mod">
            <ac:chgData name="Andreas Schröter" userId="S::andreas.schroeter@hfv-online.de::cd3701b5-2d10-46a4-9536-f48ca4e77ac1" providerId="AD" clId="Web-{7A54DCBE-9038-695A-1824-717BD67A9DBA}" dt="2023-06-02T21:45:43.407" v="5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0" sldId="2147483648"/>
            <pc:sldLayoutMk cId="0" sldId="2147483650"/>
          </pc:sldLayoutMkLst>
          <pc:spChg chg="mod">
            <ac:chgData name="Andreas Schröter" userId="S::andreas.schroeter@hfv-online.de::cd3701b5-2d10-46a4-9536-f48ca4e77ac1" providerId="AD" clId="Web-{7A54DCBE-9038-695A-1824-717BD67A9DBA}" dt="2023-06-02T21:45:43.407" v="5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0" sldId="2147483648"/>
            <pc:sldLayoutMk cId="0" sldId="2147483653"/>
          </pc:sldLayoutMkLst>
          <pc:spChg chg="mod">
            <ac:chgData name="Andreas Schröter" userId="S::andreas.schroeter@hfv-online.de::cd3701b5-2d10-46a4-9536-f48ca4e77ac1" providerId="AD" clId="Web-{7A54DCBE-9038-695A-1824-717BD67A9DBA}" dt="2023-06-02T21:45:43.407" v="5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</pc:sldMasterChg>
      <pc:sldMasterChg chg="mod modSldLayout">
        <pc:chgData name="Andreas Schröter" userId="S::andreas.schroeter@hfv-online.de::cd3701b5-2d10-46a4-9536-f48ca4e77ac1" providerId="AD" clId="Web-{7A54DCBE-9038-695A-1824-717BD67A9DBA}" dt="2023-06-02T21:50:19.219" v="14"/>
        <pc:sldMasterMkLst>
          <pc:docMk/>
          <pc:sldMasterMk cId="620143664" sldId="2147483688"/>
        </pc:sldMasterMkLst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4000625417" sldId="2147483660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1350199503" sldId="2147483661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622339174" sldId="2147483662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3008891686" sldId="2147483663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905634476" sldId="2147483664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1879998233" sldId="2147483665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3676456169" sldId="2147483666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1306703215" sldId="2147483678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3254212151" sldId="2147483679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218438315" sldId="2147483680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3652916833" sldId="2147483681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2945305192" sldId="2147483682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3362056292" sldId="2147483683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2826059177" sldId="2147483684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959188044" sldId="2147483685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1002952075" sldId="2147483686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353971248" sldId="2147483687"/>
          </pc:sldLayoutMkLst>
        </pc:sldLayoutChg>
        <pc:sldLayoutChg chg="mod">
          <pc:chgData name="Andreas Schröter" userId="S::andreas.schroeter@hfv-online.de::cd3701b5-2d10-46a4-9536-f48ca4e77ac1" providerId="AD" clId="Web-{7A54DCBE-9038-695A-1824-717BD67A9DBA}" dt="2023-06-02T21:50:19.219" v="14"/>
          <pc:sldLayoutMkLst>
            <pc:docMk/>
            <pc:sldMasterMk cId="620143664" sldId="2147483688"/>
            <pc:sldLayoutMk cId="1235067171" sldId="2147483689"/>
          </pc:sldLayoutMkLst>
        </pc:sldLayoutChg>
      </pc:sldMasterChg>
    </pc:docChg>
  </pc:docChgLst>
  <pc:docChgLst>
    <pc:chgData name="Andreas Schröter" userId="S::andreas.schroeter@hfv-online.de::cd3701b5-2d10-46a4-9536-f48ca4e77ac1" providerId="AD" clId="Web-{E8302741-5B4C-C27B-3BF9-8920AE85B09D}"/>
    <pc:docChg chg="modSld">
      <pc:chgData name="Andreas Schröter" userId="S::andreas.schroeter@hfv-online.de::cd3701b5-2d10-46a4-9536-f48ca4e77ac1" providerId="AD" clId="Web-{E8302741-5B4C-C27B-3BF9-8920AE85B09D}" dt="2023-06-29T15:04:38.086" v="64" actId="20577"/>
      <pc:docMkLst>
        <pc:docMk/>
      </pc:docMkLst>
      <pc:sldChg chg="modSp">
        <pc:chgData name="Andreas Schröter" userId="S::andreas.schroeter@hfv-online.de::cd3701b5-2d10-46a4-9536-f48ca4e77ac1" providerId="AD" clId="Web-{E8302741-5B4C-C27B-3BF9-8920AE85B09D}" dt="2023-06-29T15:04:38.086" v="64" actId="20577"/>
        <pc:sldMkLst>
          <pc:docMk/>
          <pc:sldMk cId="505146478" sldId="4554"/>
        </pc:sldMkLst>
        <pc:spChg chg="mod">
          <ac:chgData name="Andreas Schröter" userId="S::andreas.schroeter@hfv-online.de::cd3701b5-2d10-46a4-9536-f48ca4e77ac1" providerId="AD" clId="Web-{E8302741-5B4C-C27B-3BF9-8920AE85B09D}" dt="2023-06-29T15:04:38.086" v="64" actId="20577"/>
          <ac:spMkLst>
            <pc:docMk/>
            <pc:sldMk cId="505146478" sldId="4554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E8302741-5B4C-C27B-3BF9-8920AE85B09D}" dt="2023-06-29T15:03:29.867" v="1" actId="20577"/>
          <ac:spMkLst>
            <pc:docMk/>
            <pc:sldMk cId="505146478" sldId="4554"/>
            <ac:spMk id="6" creationId="{67DD3F4D-1EB8-7DD0-5FC6-CDF53C872FB5}"/>
          </ac:spMkLst>
        </pc:spChg>
      </pc:sldChg>
    </pc:docChg>
  </pc:docChgLst>
  <pc:docChgLst>
    <pc:chgData name="Andreas Schröter" userId="S::andreas.schroeter@hfv-online.de::cd3701b5-2d10-46a4-9536-f48ca4e77ac1" providerId="AD" clId="Web-{0CD6BF4C-9386-8BA9-297E-56A9E542EAF7}"/>
    <pc:docChg chg="modSld">
      <pc:chgData name="Andreas Schröter" userId="S::andreas.schroeter@hfv-online.de::cd3701b5-2d10-46a4-9536-f48ca4e77ac1" providerId="AD" clId="Web-{0CD6BF4C-9386-8BA9-297E-56A9E542EAF7}" dt="2023-06-01T11:51:27.379" v="5"/>
      <pc:docMkLst>
        <pc:docMk/>
      </pc:docMkLst>
      <pc:sldChg chg="addSp delSp modSp mod setBg">
        <pc:chgData name="Andreas Schröter" userId="S::andreas.schroeter@hfv-online.de::cd3701b5-2d10-46a4-9536-f48ca4e77ac1" providerId="AD" clId="Web-{0CD6BF4C-9386-8BA9-297E-56A9E542EAF7}" dt="2023-06-01T11:51:27.379" v="5"/>
        <pc:sldMkLst>
          <pc:docMk/>
          <pc:sldMk cId="3686852499" sldId="265"/>
        </pc:sldMkLst>
        <pc:spChg chg="mod ord">
          <ac:chgData name="Andreas Schröter" userId="S::andreas.schroeter@hfv-online.de::cd3701b5-2d10-46a4-9536-f48ca4e77ac1" providerId="AD" clId="Web-{0CD6BF4C-9386-8BA9-297E-56A9E542EAF7}" dt="2023-06-01T11:51:27.379" v="5"/>
          <ac:spMkLst>
            <pc:docMk/>
            <pc:sldMk cId="3686852499" sldId="265"/>
            <ac:spMk id="2" creationId="{868E4679-EAAD-6EFE-0122-EF765D30CD2F}"/>
          </ac:spMkLst>
        </pc:spChg>
        <pc:spChg chg="add">
          <ac:chgData name="Andreas Schröter" userId="S::andreas.schroeter@hfv-online.de::cd3701b5-2d10-46a4-9536-f48ca4e77ac1" providerId="AD" clId="Web-{0CD6BF4C-9386-8BA9-297E-56A9E542EAF7}" dt="2023-06-01T11:51:27.379" v="5"/>
          <ac:spMkLst>
            <pc:docMk/>
            <pc:sldMk cId="3686852499" sldId="265"/>
            <ac:spMk id="9" creationId="{AB8C311F-7253-4AED-9701-7FC0708C41C7}"/>
          </ac:spMkLst>
        </pc:spChg>
        <pc:spChg chg="add">
          <ac:chgData name="Andreas Schröter" userId="S::andreas.schroeter@hfv-online.de::cd3701b5-2d10-46a4-9536-f48ca4e77ac1" providerId="AD" clId="Web-{0CD6BF4C-9386-8BA9-297E-56A9E542EAF7}" dt="2023-06-01T11:51:27.379" v="5"/>
          <ac:spMkLst>
            <pc:docMk/>
            <pc:sldMk cId="3686852499" sldId="265"/>
            <ac:spMk id="14" creationId="{A8D57A06-A426-446D-B02C-A2DC6B62E45E}"/>
          </ac:spMkLst>
        </pc:spChg>
        <pc:spChg chg="add">
          <ac:chgData name="Andreas Schröter" userId="S::andreas.schroeter@hfv-online.de::cd3701b5-2d10-46a4-9536-f48ca4e77ac1" providerId="AD" clId="Web-{0CD6BF4C-9386-8BA9-297E-56A9E542EAF7}" dt="2023-06-01T11:51:27.379" v="5"/>
          <ac:spMkLst>
            <pc:docMk/>
            <pc:sldMk cId="3686852499" sldId="265"/>
            <ac:spMk id="16" creationId="{E2384209-CB15-4CDF-9D31-C44FD9A3F20D}"/>
          </ac:spMkLst>
        </pc:spChg>
        <pc:spChg chg="add">
          <ac:chgData name="Andreas Schröter" userId="S::andreas.schroeter@hfv-online.de::cd3701b5-2d10-46a4-9536-f48ca4e77ac1" providerId="AD" clId="Web-{0CD6BF4C-9386-8BA9-297E-56A9E542EAF7}" dt="2023-06-01T11:51:27.379" v="5"/>
          <ac:spMkLst>
            <pc:docMk/>
            <pc:sldMk cId="3686852499" sldId="265"/>
            <ac:spMk id="19" creationId="{2633B3B5-CC90-43F0-8714-D31D1F3F0209}"/>
          </ac:spMkLst>
        </pc:spChg>
        <pc:picChg chg="add mod">
          <ac:chgData name="Andreas Schröter" userId="S::andreas.schroeter@hfv-online.de::cd3701b5-2d10-46a4-9536-f48ca4e77ac1" providerId="AD" clId="Web-{0CD6BF4C-9386-8BA9-297E-56A9E542EAF7}" dt="2023-06-01T11:51:27.379" v="5"/>
          <ac:picMkLst>
            <pc:docMk/>
            <pc:sldMk cId="3686852499" sldId="265"/>
            <ac:picMk id="3" creationId="{95DBB06B-A078-B609-1EAE-2275049B846B}"/>
          </ac:picMkLst>
        </pc:picChg>
        <pc:picChg chg="del">
          <ac:chgData name="Andreas Schröter" userId="S::andreas.schroeter@hfv-online.de::cd3701b5-2d10-46a4-9536-f48ca4e77ac1" providerId="AD" clId="Web-{0CD6BF4C-9386-8BA9-297E-56A9E542EAF7}" dt="2023-06-01T11:51:05.066" v="0"/>
          <ac:picMkLst>
            <pc:docMk/>
            <pc:sldMk cId="3686852499" sldId="265"/>
            <ac:picMk id="18" creationId="{C65F3AE8-E985-A78B-FCEC-586D03DDFDED}"/>
          </ac:picMkLst>
        </pc:picChg>
      </pc:sldChg>
    </pc:docChg>
  </pc:docChgLst>
  <pc:docChgLst>
    <pc:chgData name="Andreas Schröter" userId="S::andreas.schroeter@hfv-online.de::cd3701b5-2d10-46a4-9536-f48ca4e77ac1" providerId="AD" clId="Web-{C86B51ED-0B09-C783-4664-B6B05A711C01}"/>
    <pc:docChg chg="modSld">
      <pc:chgData name="Andreas Schröter" userId="S::andreas.schroeter@hfv-online.de::cd3701b5-2d10-46a4-9536-f48ca4e77ac1" providerId="AD" clId="Web-{C86B51ED-0B09-C783-4664-B6B05A711C01}" dt="2023-06-01T14:35:11.561" v="54" actId="1076"/>
      <pc:docMkLst>
        <pc:docMk/>
      </pc:docMkLst>
      <pc:sldChg chg="modSp">
        <pc:chgData name="Andreas Schröter" userId="S::andreas.schroeter@hfv-online.de::cd3701b5-2d10-46a4-9536-f48ca4e77ac1" providerId="AD" clId="Web-{C86B51ED-0B09-C783-4664-B6B05A711C01}" dt="2023-06-01T14:29:05.444" v="0" actId="20577"/>
        <pc:sldMkLst>
          <pc:docMk/>
          <pc:sldMk cId="822434233" sldId="4529"/>
        </pc:sldMkLst>
        <pc:spChg chg="mod">
          <ac:chgData name="Andreas Schröter" userId="S::andreas.schroeter@hfv-online.de::cd3701b5-2d10-46a4-9536-f48ca4e77ac1" providerId="AD" clId="Web-{C86B51ED-0B09-C783-4664-B6B05A711C01}" dt="2023-06-01T14:29:05.444" v="0" actId="20577"/>
          <ac:spMkLst>
            <pc:docMk/>
            <pc:sldMk cId="822434233" sldId="4529"/>
            <ac:spMk id="9" creationId="{2B6215EF-7256-A3FE-A899-546A157D4FC5}"/>
          </ac:spMkLst>
        </pc:spChg>
      </pc:sldChg>
      <pc:sldChg chg="modSp">
        <pc:chgData name="Andreas Schröter" userId="S::andreas.schroeter@hfv-online.de::cd3701b5-2d10-46a4-9536-f48ca4e77ac1" providerId="AD" clId="Web-{C86B51ED-0B09-C783-4664-B6B05A711C01}" dt="2023-06-01T14:35:11.561" v="54" actId="1076"/>
        <pc:sldMkLst>
          <pc:docMk/>
          <pc:sldMk cId="3756216004" sldId="4550"/>
        </pc:sldMkLst>
        <pc:spChg chg="mod">
          <ac:chgData name="Andreas Schröter" userId="S::andreas.schroeter@hfv-online.de::cd3701b5-2d10-46a4-9536-f48ca4e77ac1" providerId="AD" clId="Web-{C86B51ED-0B09-C783-4664-B6B05A711C01}" dt="2023-06-01T14:35:11.561" v="54" actId="1076"/>
          <ac:spMkLst>
            <pc:docMk/>
            <pc:sldMk cId="3756216004" sldId="4550"/>
            <ac:spMk id="5" creationId="{5DCD20DE-87D1-F900-05F8-ABB48B9E0C4D}"/>
          </ac:spMkLst>
        </pc:spChg>
      </pc:sldChg>
    </pc:docChg>
  </pc:docChgLst>
  <pc:docChgLst>
    <pc:chgData name="Andreas Schröter" userId="S::andreas.schroeter@hfv-online.de::cd3701b5-2d10-46a4-9536-f48ca4e77ac1" providerId="AD" clId="Web-{A7B1C3A3-9190-3805-4230-9EBA6C7C966F}"/>
    <pc:docChg chg="modSld">
      <pc:chgData name="Andreas Schröter" userId="S::andreas.schroeter@hfv-online.de::cd3701b5-2d10-46a4-9536-f48ca4e77ac1" providerId="AD" clId="Web-{A7B1C3A3-9190-3805-4230-9EBA6C7C966F}" dt="2023-06-20T21:16:54.650" v="23" actId="1076"/>
      <pc:docMkLst>
        <pc:docMk/>
      </pc:docMkLst>
      <pc:sldChg chg="modSp">
        <pc:chgData name="Andreas Schröter" userId="S::andreas.schroeter@hfv-online.de::cd3701b5-2d10-46a4-9536-f48ca4e77ac1" providerId="AD" clId="Web-{A7B1C3A3-9190-3805-4230-9EBA6C7C966F}" dt="2023-06-20T21:16:06.775" v="5" actId="20577"/>
        <pc:sldMkLst>
          <pc:docMk/>
          <pc:sldMk cId="3813554815" sldId="4516"/>
        </pc:sldMkLst>
        <pc:spChg chg="mod">
          <ac:chgData name="Andreas Schröter" userId="S::andreas.schroeter@hfv-online.de::cd3701b5-2d10-46a4-9536-f48ca4e77ac1" providerId="AD" clId="Web-{A7B1C3A3-9190-3805-4230-9EBA6C7C966F}" dt="2023-06-20T21:16:06.775" v="5" actId="20577"/>
          <ac:spMkLst>
            <pc:docMk/>
            <pc:sldMk cId="3813554815" sldId="4516"/>
            <ac:spMk id="3" creationId="{29AEBAEE-1045-E5A1-A208-5BCB41BD567A}"/>
          </ac:spMkLst>
        </pc:spChg>
      </pc:sldChg>
      <pc:sldChg chg="addSp modSp">
        <pc:chgData name="Andreas Schröter" userId="S::andreas.schroeter@hfv-online.de::cd3701b5-2d10-46a4-9536-f48ca4e77ac1" providerId="AD" clId="Web-{A7B1C3A3-9190-3805-4230-9EBA6C7C966F}" dt="2023-06-20T21:16:54.650" v="23" actId="1076"/>
        <pc:sldMkLst>
          <pc:docMk/>
          <pc:sldMk cId="505146478" sldId="4554"/>
        </pc:sldMkLst>
        <pc:spChg chg="add mod">
          <ac:chgData name="Andreas Schröter" userId="S::andreas.schroeter@hfv-online.de::cd3701b5-2d10-46a4-9536-f48ca4e77ac1" providerId="AD" clId="Web-{A7B1C3A3-9190-3805-4230-9EBA6C7C966F}" dt="2023-06-20T21:16:54.650" v="23" actId="1076"/>
          <ac:spMkLst>
            <pc:docMk/>
            <pc:sldMk cId="505146478" sldId="4554"/>
            <ac:spMk id="7" creationId="{25E31B12-FDEB-71C0-0C6E-E3A80E71EFC4}"/>
          </ac:spMkLst>
        </pc:spChg>
      </pc:sldChg>
    </pc:docChg>
  </pc:docChgLst>
  <pc:docChgLst>
    <pc:chgData name="Andreas Schröter" userId="S::andreas.schroeter@hfv-online.de::cd3701b5-2d10-46a4-9536-f48ca4e77ac1" providerId="AD" clId="Web-{B5FB4DBD-9369-3304-D01D-BD77E55A2047}"/>
    <pc:docChg chg="modSld">
      <pc:chgData name="Andreas Schröter" userId="S::andreas.schroeter@hfv-online.de::cd3701b5-2d10-46a4-9536-f48ca4e77ac1" providerId="AD" clId="Web-{B5FB4DBD-9369-3304-D01D-BD77E55A2047}" dt="2023-06-29T18:08:15.448" v="1" actId="20577"/>
      <pc:docMkLst>
        <pc:docMk/>
      </pc:docMkLst>
      <pc:sldChg chg="modSp">
        <pc:chgData name="Andreas Schröter" userId="S::andreas.schroeter@hfv-online.de::cd3701b5-2d10-46a4-9536-f48ca4e77ac1" providerId="AD" clId="Web-{B5FB4DBD-9369-3304-D01D-BD77E55A2047}" dt="2023-06-29T18:08:15.448" v="1" actId="20577"/>
        <pc:sldMkLst>
          <pc:docMk/>
          <pc:sldMk cId="3566534847" sldId="4533"/>
        </pc:sldMkLst>
        <pc:spChg chg="mod">
          <ac:chgData name="Andreas Schröter" userId="S::andreas.schroeter@hfv-online.de::cd3701b5-2d10-46a4-9536-f48ca4e77ac1" providerId="AD" clId="Web-{B5FB4DBD-9369-3304-D01D-BD77E55A2047}" dt="2023-06-29T18:08:15.448" v="1" actId="20577"/>
          <ac:spMkLst>
            <pc:docMk/>
            <pc:sldMk cId="3566534847" sldId="4533"/>
            <ac:spMk id="2" creationId="{6790E1E4-46C9-B807-2326-43952B61BD6A}"/>
          </ac:spMkLst>
        </pc:spChg>
      </pc:sldChg>
    </pc:docChg>
  </pc:docChgLst>
  <pc:docChgLst>
    <pc:chgData name="Christoph Schröder" userId="S::christoph.schroeder@hfv-online.de::f8d22c9d-1c00-4563-ba6b-fcdb72bccb97" providerId="AD" clId="Web-{8FCB72CE-802E-0000-2122-5127BC628362}"/>
    <pc:docChg chg="modSld">
      <pc:chgData name="Christoph Schröder" userId="S::christoph.schroeder@hfv-online.de::f8d22c9d-1c00-4563-ba6b-fcdb72bccb97" providerId="AD" clId="Web-{8FCB72CE-802E-0000-2122-5127BC628362}" dt="2023-06-03T09:25:17.376" v="42" actId="20577"/>
      <pc:docMkLst>
        <pc:docMk/>
      </pc:docMkLst>
      <pc:sldChg chg="modSp">
        <pc:chgData name="Christoph Schröder" userId="S::christoph.schroeder@hfv-online.de::f8d22c9d-1c00-4563-ba6b-fcdb72bccb97" providerId="AD" clId="Web-{8FCB72CE-802E-0000-2122-5127BC628362}" dt="2023-06-03T09:25:17.376" v="42" actId="20577"/>
        <pc:sldMkLst>
          <pc:docMk/>
          <pc:sldMk cId="3745739514" sldId="4544"/>
        </pc:sldMkLst>
        <pc:spChg chg="mod">
          <ac:chgData name="Christoph Schröder" userId="S::christoph.schroeder@hfv-online.de::f8d22c9d-1c00-4563-ba6b-fcdb72bccb97" providerId="AD" clId="Web-{8FCB72CE-802E-0000-2122-5127BC628362}" dt="2023-06-03T09:25:17.376" v="42" actId="20577"/>
          <ac:spMkLst>
            <pc:docMk/>
            <pc:sldMk cId="3745739514" sldId="4544"/>
            <ac:spMk id="4" creationId="{81CEE843-496F-F49A-7DE2-07EFFDF5C55A}"/>
          </ac:spMkLst>
        </pc:spChg>
      </pc:sldChg>
    </pc:docChg>
  </pc:docChgLst>
  <pc:docChgLst>
    <pc:chgData name="Andreas Schröter" userId="S::andreas.schroeter@hfv-online.de::cd3701b5-2d10-46a4-9536-f48ca4e77ac1" providerId="AD" clId="Web-{61C21419-8825-7001-F1BE-CB70C0DEF677}"/>
    <pc:docChg chg="delSld">
      <pc:chgData name="Andreas Schröter" userId="S::andreas.schroeter@hfv-online.de::cd3701b5-2d10-46a4-9536-f48ca4e77ac1" providerId="AD" clId="Web-{61C21419-8825-7001-F1BE-CB70C0DEF677}" dt="2023-06-13T07:52:05.588" v="30"/>
      <pc:docMkLst>
        <pc:docMk/>
      </pc:docMkLst>
      <pc:sldChg chg="del">
        <pc:chgData name="Andreas Schröter" userId="S::andreas.schroeter@hfv-online.de::cd3701b5-2d10-46a4-9536-f48ca4e77ac1" providerId="AD" clId="Web-{61C21419-8825-7001-F1BE-CB70C0DEF677}" dt="2023-06-13T07:51:22.790" v="0"/>
        <pc:sldMkLst>
          <pc:docMk/>
          <pc:sldMk cId="1341130299" sldId="256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0.009" v="19"/>
        <pc:sldMkLst>
          <pc:docMk/>
          <pc:sldMk cId="4236461474" sldId="262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2:05.588" v="30"/>
        <pc:sldMkLst>
          <pc:docMk/>
          <pc:sldMk cId="3686852499" sldId="265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26.774" v="1"/>
        <pc:sldMkLst>
          <pc:docMk/>
          <pc:sldMk cId="2510000814" sldId="267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29.321" v="4"/>
        <pc:sldMkLst>
          <pc:docMk/>
          <pc:sldMk cId="1908424707" sldId="269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31.149" v="6"/>
        <pc:sldMkLst>
          <pc:docMk/>
          <pc:sldMk cId="441460764" sldId="4517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30.353" v="5"/>
        <pc:sldMkLst>
          <pc:docMk/>
          <pc:sldMk cId="1805798208" sldId="4518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27.446" v="2"/>
        <pc:sldMkLst>
          <pc:docMk/>
          <pc:sldMk cId="3993400372" sldId="4521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40.556" v="12"/>
        <pc:sldMkLst>
          <pc:docMk/>
          <pc:sldMk cId="1515236397" sldId="4522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4.744" v="23"/>
        <pc:sldMkLst>
          <pc:docMk/>
          <pc:sldMk cId="1142198987" sldId="4523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48.541" v="18"/>
        <pc:sldMkLst>
          <pc:docMk/>
          <pc:sldMk cId="714876309" sldId="4524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44.478" v="14"/>
        <pc:sldMkLst>
          <pc:docMk/>
          <pc:sldMk cId="2434611415" sldId="4526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2.213" v="20"/>
        <pc:sldMkLst>
          <pc:docMk/>
          <pc:sldMk cId="2066877910" sldId="4527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32.681" v="7"/>
        <pc:sldMkLst>
          <pc:docMk/>
          <pc:sldMk cId="110900014" sldId="4528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33.618" v="8"/>
        <pc:sldMkLst>
          <pc:docMk/>
          <pc:sldMk cId="822434233" sldId="4529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35.150" v="10"/>
        <pc:sldMkLst>
          <pc:docMk/>
          <pc:sldMk cId="2137539558" sldId="4530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34.634" v="9"/>
        <pc:sldMkLst>
          <pc:docMk/>
          <pc:sldMk cId="3300945623" sldId="4531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36.087" v="11"/>
        <pc:sldMkLst>
          <pc:docMk/>
          <pc:sldMk cId="45628029" sldId="4532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8.385" v="26"/>
        <pc:sldMkLst>
          <pc:docMk/>
          <pc:sldMk cId="1242592193" sldId="4541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6.666" v="25"/>
        <pc:sldMkLst>
          <pc:docMk/>
          <pc:sldMk cId="3316254100" sldId="4542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48.228" v="17"/>
        <pc:sldMkLst>
          <pc:docMk/>
          <pc:sldMk cId="3745739514" sldId="4544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47.087" v="16"/>
        <pc:sldMkLst>
          <pc:docMk/>
          <pc:sldMk cId="2447382848" sldId="4546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46.103" v="15"/>
        <pc:sldMkLst>
          <pc:docMk/>
          <pc:sldMk cId="3814746856" sldId="4547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28.384" v="3"/>
        <pc:sldMkLst>
          <pc:docMk/>
          <pc:sldMk cId="3934344080" sldId="4548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5.916" v="24"/>
        <pc:sldMkLst>
          <pc:docMk/>
          <pc:sldMk cId="4093616367" sldId="4549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9.525" v="27"/>
        <pc:sldMkLst>
          <pc:docMk/>
          <pc:sldMk cId="3756216004" sldId="4550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4.713" v="22"/>
        <pc:sldMkLst>
          <pc:docMk/>
          <pc:sldMk cId="3202311896" sldId="4551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2:00.603" v="28"/>
        <pc:sldMkLst>
          <pc:docMk/>
          <pc:sldMk cId="898508997" sldId="4552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2:01.791" v="29"/>
        <pc:sldMkLst>
          <pc:docMk/>
          <pc:sldMk cId="495077849" sldId="4553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42.384" v="13"/>
        <pc:sldMkLst>
          <pc:docMk/>
          <pc:sldMk cId="2061046638" sldId="4555"/>
        </pc:sldMkLst>
      </pc:sldChg>
      <pc:sldChg chg="del">
        <pc:chgData name="Andreas Schröter" userId="S::andreas.schroeter@hfv-online.de::cd3701b5-2d10-46a4-9536-f48ca4e77ac1" providerId="AD" clId="Web-{61C21419-8825-7001-F1BE-CB70C0DEF677}" dt="2023-06-13T07:51:53.619" v="21"/>
        <pc:sldMkLst>
          <pc:docMk/>
          <pc:sldMk cId="1844807858" sldId="4557"/>
        </pc:sldMkLst>
      </pc:sldChg>
    </pc:docChg>
  </pc:docChgLst>
  <pc:docChgLst>
    <pc:chgData name="Andreas Schröter" userId="S::andreas.schroeter@hfv-online.de::cd3701b5-2d10-46a4-9536-f48ca4e77ac1" providerId="AD" clId="Web-{C35383CA-91F8-67FB-754D-F2A0203516D4}"/>
    <pc:docChg chg="addSld modSld">
      <pc:chgData name="Andreas Schröter" userId="S::andreas.schroeter@hfv-online.de::cd3701b5-2d10-46a4-9536-f48ca4e77ac1" providerId="AD" clId="Web-{C35383CA-91F8-67FB-754D-F2A0203516D4}" dt="2023-06-03T11:27:10.286" v="13"/>
      <pc:docMkLst>
        <pc:docMk/>
      </pc:docMkLst>
      <pc:sldChg chg="modSp">
        <pc:chgData name="Andreas Schröter" userId="S::andreas.schroeter@hfv-online.de::cd3701b5-2d10-46a4-9536-f48ca4e77ac1" providerId="AD" clId="Web-{C35383CA-91F8-67FB-754D-F2A0203516D4}" dt="2023-06-03T07:09:01.688" v="1" actId="20577"/>
        <pc:sldMkLst>
          <pc:docMk/>
          <pc:sldMk cId="3993400372" sldId="4521"/>
        </pc:sldMkLst>
        <pc:graphicFrameChg chg="modGraphic">
          <ac:chgData name="Andreas Schröter" userId="S::andreas.schroeter@hfv-online.de::cd3701b5-2d10-46a4-9536-f48ca4e77ac1" providerId="AD" clId="Web-{C35383CA-91F8-67FB-754D-F2A0203516D4}" dt="2023-06-03T07:09:01.688" v="1" actId="20577"/>
          <ac:graphicFrameMkLst>
            <pc:docMk/>
            <pc:sldMk cId="3993400372" sldId="4521"/>
            <ac:graphicFrameMk id="28" creationId="{EE1C6F67-7913-E600-FBFC-D707F2368BBE}"/>
          </ac:graphicFrameMkLst>
        </pc:graphicFrameChg>
      </pc:sldChg>
      <pc:sldChg chg="addSp delSp modSp new mod setBg">
        <pc:chgData name="Andreas Schröter" userId="S::andreas.schroeter@hfv-online.de::cd3701b5-2d10-46a4-9536-f48ca4e77ac1" providerId="AD" clId="Web-{C35383CA-91F8-67FB-754D-F2A0203516D4}" dt="2023-06-03T11:27:10.286" v="13"/>
        <pc:sldMkLst>
          <pc:docMk/>
          <pc:sldMk cId="2061046638" sldId="4555"/>
        </pc:sldMkLst>
        <pc:spChg chg="del">
          <ac:chgData name="Andreas Schröter" userId="S::andreas.schroeter@hfv-online.de::cd3701b5-2d10-46a4-9536-f48ca4e77ac1" providerId="AD" clId="Web-{C35383CA-91F8-67FB-754D-F2A0203516D4}" dt="2023-06-03T11:26:42.254" v="3"/>
          <ac:spMkLst>
            <pc:docMk/>
            <pc:sldMk cId="2061046638" sldId="4555"/>
            <ac:spMk id="2" creationId="{FD8FB2C1-D612-E475-BE75-22CF552A0F2A}"/>
          </ac:spMkLst>
        </pc:spChg>
        <pc:spChg chg="del mod">
          <ac:chgData name="Andreas Schröter" userId="S::andreas.schroeter@hfv-online.de::cd3701b5-2d10-46a4-9536-f48ca4e77ac1" providerId="AD" clId="Web-{C35383CA-91F8-67FB-754D-F2A0203516D4}" dt="2023-06-03T11:26:59.801" v="9"/>
          <ac:spMkLst>
            <pc:docMk/>
            <pc:sldMk cId="2061046638" sldId="4555"/>
            <ac:spMk id="3" creationId="{E3C8788B-73BD-EBB3-6A05-B614975E8CE9}"/>
          </ac:spMkLst>
        </pc:spChg>
        <pc:spChg chg="mod ord">
          <ac:chgData name="Andreas Schröter" userId="S::andreas.schroeter@hfv-online.de::cd3701b5-2d10-46a4-9536-f48ca4e77ac1" providerId="AD" clId="Web-{C35383CA-91F8-67FB-754D-F2A0203516D4}" dt="2023-06-03T11:27:10.286" v="13"/>
          <ac:spMkLst>
            <pc:docMk/>
            <pc:sldMk cId="2061046638" sldId="4555"/>
            <ac:spMk id="4" creationId="{D65B57A7-65A1-8CF8-27AE-6C4A626DD37B}"/>
          </ac:spMkLst>
        </pc:spChg>
        <pc:spChg chg="del mod">
          <ac:chgData name="Andreas Schröter" userId="S::andreas.schroeter@hfv-online.de::cd3701b5-2d10-46a4-9536-f48ca4e77ac1" providerId="AD" clId="Web-{C35383CA-91F8-67FB-754D-F2A0203516D4}" dt="2023-06-03T11:27:04.504" v="11"/>
          <ac:spMkLst>
            <pc:docMk/>
            <pc:sldMk cId="2061046638" sldId="4555"/>
            <ac:spMk id="5" creationId="{263EE626-9984-2B89-EA49-7ACC3F9B7D14}"/>
          </ac:spMkLst>
        </pc:spChg>
        <pc:spChg chg="add del">
          <ac:chgData name="Andreas Schröter" userId="S::andreas.schroeter@hfv-online.de::cd3701b5-2d10-46a4-9536-f48ca4e77ac1" providerId="AD" clId="Web-{C35383CA-91F8-67FB-754D-F2A0203516D4}" dt="2023-06-03T11:27:10.286" v="13"/>
          <ac:spMkLst>
            <pc:docMk/>
            <pc:sldMk cId="2061046638" sldId="4555"/>
            <ac:spMk id="11" creationId="{F13C74B1-5B17-4795-BED0-7140497B445A}"/>
          </ac:spMkLst>
        </pc:spChg>
        <pc:spChg chg="add del">
          <ac:chgData name="Andreas Schröter" userId="S::andreas.schroeter@hfv-online.de::cd3701b5-2d10-46a4-9536-f48ca4e77ac1" providerId="AD" clId="Web-{C35383CA-91F8-67FB-754D-F2A0203516D4}" dt="2023-06-03T11:27:10.286" v="13"/>
          <ac:spMkLst>
            <pc:docMk/>
            <pc:sldMk cId="2061046638" sldId="4555"/>
            <ac:spMk id="13" creationId="{D4974D33-8DC5-464E-8C6D-BE58F0669C17}"/>
          </ac:spMkLst>
        </pc:spChg>
        <pc:spChg chg="add">
          <ac:chgData name="Andreas Schröter" userId="S::andreas.schroeter@hfv-online.de::cd3701b5-2d10-46a4-9536-f48ca4e77ac1" providerId="AD" clId="Web-{C35383CA-91F8-67FB-754D-F2A0203516D4}" dt="2023-06-03T11:27:10.286" v="13"/>
          <ac:spMkLst>
            <pc:docMk/>
            <pc:sldMk cId="2061046638" sldId="4555"/>
            <ac:spMk id="18" creationId="{AB8C311F-7253-4AED-9701-7FC0708C41C7}"/>
          </ac:spMkLst>
        </pc:spChg>
        <pc:spChg chg="add">
          <ac:chgData name="Andreas Schröter" userId="S::andreas.schroeter@hfv-online.de::cd3701b5-2d10-46a4-9536-f48ca4e77ac1" providerId="AD" clId="Web-{C35383CA-91F8-67FB-754D-F2A0203516D4}" dt="2023-06-03T11:27:10.286" v="13"/>
          <ac:spMkLst>
            <pc:docMk/>
            <pc:sldMk cId="2061046638" sldId="4555"/>
            <ac:spMk id="20" creationId="{E2384209-CB15-4CDF-9D31-C44FD9A3F20D}"/>
          </ac:spMkLst>
        </pc:spChg>
        <pc:spChg chg="add">
          <ac:chgData name="Andreas Schröter" userId="S::andreas.schroeter@hfv-online.de::cd3701b5-2d10-46a4-9536-f48ca4e77ac1" providerId="AD" clId="Web-{C35383CA-91F8-67FB-754D-F2A0203516D4}" dt="2023-06-03T11:27:10.286" v="13"/>
          <ac:spMkLst>
            <pc:docMk/>
            <pc:sldMk cId="2061046638" sldId="4555"/>
            <ac:spMk id="22" creationId="{2633B3B5-CC90-43F0-8714-D31D1F3F0209}"/>
          </ac:spMkLst>
        </pc:spChg>
        <pc:spChg chg="add">
          <ac:chgData name="Andreas Schröter" userId="S::andreas.schroeter@hfv-online.de::cd3701b5-2d10-46a4-9536-f48ca4e77ac1" providerId="AD" clId="Web-{C35383CA-91F8-67FB-754D-F2A0203516D4}" dt="2023-06-03T11:27:10.286" v="13"/>
          <ac:spMkLst>
            <pc:docMk/>
            <pc:sldMk cId="2061046638" sldId="4555"/>
            <ac:spMk id="24" creationId="{A8D57A06-A426-446D-B02C-A2DC6B62E45E}"/>
          </ac:spMkLst>
        </pc:spChg>
        <pc:picChg chg="add mod">
          <ac:chgData name="Andreas Schröter" userId="S::andreas.schroeter@hfv-online.de::cd3701b5-2d10-46a4-9536-f48ca4e77ac1" providerId="AD" clId="Web-{C35383CA-91F8-67FB-754D-F2A0203516D4}" dt="2023-06-03T11:27:10.286" v="13"/>
          <ac:picMkLst>
            <pc:docMk/>
            <pc:sldMk cId="2061046638" sldId="4555"/>
            <ac:picMk id="6" creationId="{4EE689A8-4D0B-67C7-A6A4-95C62E6155C7}"/>
          </ac:picMkLst>
        </pc:picChg>
      </pc:sldChg>
    </pc:docChg>
  </pc:docChgLst>
  <pc:docChgLst>
    <pc:chgData name="Andreas Schröter" userId="S::andreas.schroeter@hfv-online.de::cd3701b5-2d10-46a4-9536-f48ca4e77ac1" providerId="AD" clId="Web-{5F343A7B-8070-0D2F-62F4-C0F2BD0C2D63}"/>
    <pc:docChg chg="addSld delSld modSld">
      <pc:chgData name="Andreas Schröter" userId="S::andreas.schroeter@hfv-online.de::cd3701b5-2d10-46a4-9536-f48ca4e77ac1" providerId="AD" clId="Web-{5F343A7B-8070-0D2F-62F4-C0F2BD0C2D63}" dt="2023-06-10T09:16:00.367" v="2010" actId="20577"/>
      <pc:docMkLst>
        <pc:docMk/>
      </pc:docMkLst>
      <pc:sldChg chg="modSp">
        <pc:chgData name="Andreas Schröter" userId="S::andreas.schroeter@hfv-online.de::cd3701b5-2d10-46a4-9536-f48ca4e77ac1" providerId="AD" clId="Web-{5F343A7B-8070-0D2F-62F4-C0F2BD0C2D63}" dt="2023-06-10T09:07:47.149" v="1859" actId="20577"/>
        <pc:sldMkLst>
          <pc:docMk/>
          <pc:sldMk cId="4236461474" sldId="262"/>
        </pc:sldMkLst>
        <pc:spChg chg="mod">
          <ac:chgData name="Andreas Schröter" userId="S::andreas.schroeter@hfv-online.de::cd3701b5-2d10-46a4-9536-f48ca4e77ac1" providerId="AD" clId="Web-{5F343A7B-8070-0D2F-62F4-C0F2BD0C2D63}" dt="2023-06-10T09:07:47.149" v="1859" actId="20577"/>
          <ac:spMkLst>
            <pc:docMk/>
            <pc:sldMk cId="4236461474" sldId="262"/>
            <ac:spMk id="2" creationId="{DE94E75A-14AE-4E8F-FCAE-39A523C1E9D8}"/>
          </ac:spMkLst>
        </pc:spChg>
      </pc:sldChg>
      <pc:sldChg chg="addSp delSp modSp mod modShow">
        <pc:chgData name="Andreas Schröter" userId="S::andreas.schroeter@hfv-online.de::cd3701b5-2d10-46a4-9536-f48ca4e77ac1" providerId="AD" clId="Web-{5F343A7B-8070-0D2F-62F4-C0F2BD0C2D63}" dt="2023-06-10T09:09:30.634" v="1943"/>
        <pc:sldMkLst>
          <pc:docMk/>
          <pc:sldMk cId="2066877910" sldId="4527"/>
        </pc:sldMkLst>
        <pc:spChg chg="add del mod">
          <ac:chgData name="Andreas Schröter" userId="S::andreas.schroeter@hfv-online.de::cd3701b5-2d10-46a4-9536-f48ca4e77ac1" providerId="AD" clId="Web-{5F343A7B-8070-0D2F-62F4-C0F2BD0C2D63}" dt="2023-06-10T09:08:43.915" v="1862"/>
          <ac:spMkLst>
            <pc:docMk/>
            <pc:sldMk cId="2066877910" sldId="4527"/>
            <ac:spMk id="5" creationId="{543B604D-4B46-4349-AA32-749A4AFD205C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7:48:49.222" v="5" actId="20577"/>
        <pc:sldMkLst>
          <pc:docMk/>
          <pc:sldMk cId="45628029" sldId="4532"/>
        </pc:sldMkLst>
        <pc:spChg chg="mod">
          <ac:chgData name="Andreas Schröter" userId="S::andreas.schroeter@hfv-online.de::cd3701b5-2d10-46a4-9536-f48ca4e77ac1" providerId="AD" clId="Web-{5F343A7B-8070-0D2F-62F4-C0F2BD0C2D63}" dt="2023-06-10T07:48:49.222" v="5" actId="20577"/>
          <ac:spMkLst>
            <pc:docMk/>
            <pc:sldMk cId="45628029" sldId="4532"/>
            <ac:spMk id="2" creationId="{C2469A22-A356-57FD-9724-84A6678B0261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7:53:56.175" v="361" actId="20577"/>
        <pc:sldMkLst>
          <pc:docMk/>
          <pc:sldMk cId="3566534847" sldId="4533"/>
        </pc:sldMkLst>
        <pc:spChg chg="mod">
          <ac:chgData name="Andreas Schröter" userId="S::andreas.schroeter@hfv-online.de::cd3701b5-2d10-46a4-9536-f48ca4e77ac1" providerId="AD" clId="Web-{5F343A7B-8070-0D2F-62F4-C0F2BD0C2D63}" dt="2023-06-10T07:53:56.175" v="361" actId="20577"/>
          <ac:spMkLst>
            <pc:docMk/>
            <pc:sldMk cId="3566534847" sldId="4533"/>
            <ac:spMk id="2" creationId="{6790E1E4-46C9-B807-2326-43952B61BD6A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7:58:00.865" v="510" actId="20577"/>
        <pc:sldMkLst>
          <pc:docMk/>
          <pc:sldMk cId="257188089" sldId="4534"/>
        </pc:sldMkLst>
        <pc:spChg chg="mod">
          <ac:chgData name="Andreas Schröter" userId="S::andreas.schroeter@hfv-online.de::cd3701b5-2d10-46a4-9536-f48ca4e77ac1" providerId="AD" clId="Web-{5F343A7B-8070-0D2F-62F4-C0F2BD0C2D63}" dt="2023-06-10T07:58:00.865" v="510" actId="20577"/>
          <ac:spMkLst>
            <pc:docMk/>
            <pc:sldMk cId="257188089" sldId="4534"/>
            <ac:spMk id="2" creationId="{6790E1E4-46C9-B807-2326-43952B61BD6A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8:44:43.744" v="783" actId="20577"/>
        <pc:sldMkLst>
          <pc:docMk/>
          <pc:sldMk cId="136205690" sldId="4535"/>
        </pc:sldMkLst>
        <pc:spChg chg="mod">
          <ac:chgData name="Andreas Schröter" userId="S::andreas.schroeter@hfv-online.de::cd3701b5-2d10-46a4-9536-f48ca4e77ac1" providerId="AD" clId="Web-{5F343A7B-8070-0D2F-62F4-C0F2BD0C2D63}" dt="2023-06-10T08:44:43.744" v="783" actId="20577"/>
          <ac:spMkLst>
            <pc:docMk/>
            <pc:sldMk cId="136205690" sldId="4535"/>
            <ac:spMk id="2" creationId="{6790E1E4-46C9-B807-2326-43952B61BD6A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8:42:10.369" v="761" actId="20577"/>
        <pc:sldMkLst>
          <pc:docMk/>
          <pc:sldMk cId="178563800" sldId="4536"/>
        </pc:sldMkLst>
        <pc:spChg chg="mod">
          <ac:chgData name="Andreas Schröter" userId="S::andreas.schroeter@hfv-online.de::cd3701b5-2d10-46a4-9536-f48ca4e77ac1" providerId="AD" clId="Web-{5F343A7B-8070-0D2F-62F4-C0F2BD0C2D63}" dt="2023-06-10T08:42:10.369" v="761" actId="20577"/>
          <ac:spMkLst>
            <pc:docMk/>
            <pc:sldMk cId="178563800" sldId="4536"/>
            <ac:spMk id="2" creationId="{6790E1E4-46C9-B807-2326-43952B61BD6A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8:49:58.868" v="1109" actId="14100"/>
        <pc:sldMkLst>
          <pc:docMk/>
          <pc:sldMk cId="3260153360" sldId="4537"/>
        </pc:sldMkLst>
        <pc:spChg chg="mod">
          <ac:chgData name="Andreas Schröter" userId="S::andreas.schroeter@hfv-online.de::cd3701b5-2d10-46a4-9536-f48ca4e77ac1" providerId="AD" clId="Web-{5F343A7B-8070-0D2F-62F4-C0F2BD0C2D63}" dt="2023-06-10T08:49:58.868" v="1109" actId="14100"/>
          <ac:spMkLst>
            <pc:docMk/>
            <pc:sldMk cId="3260153360" sldId="4537"/>
            <ac:spMk id="2" creationId="{6790E1E4-46C9-B807-2326-43952B61BD6A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8:55:58.696" v="1306" actId="20577"/>
        <pc:sldMkLst>
          <pc:docMk/>
          <pc:sldMk cId="3577788880" sldId="4538"/>
        </pc:sldMkLst>
        <pc:spChg chg="mod">
          <ac:chgData name="Andreas Schröter" userId="S::andreas.schroeter@hfv-online.de::cd3701b5-2d10-46a4-9536-f48ca4e77ac1" providerId="AD" clId="Web-{5F343A7B-8070-0D2F-62F4-C0F2BD0C2D63}" dt="2023-06-10T08:55:58.696" v="1306" actId="20577"/>
          <ac:spMkLst>
            <pc:docMk/>
            <pc:sldMk cId="3577788880" sldId="4538"/>
            <ac:spMk id="2" creationId="{6790E1E4-46C9-B807-2326-43952B61BD6A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8:58:32.992" v="1424" actId="20577"/>
        <pc:sldMkLst>
          <pc:docMk/>
          <pc:sldMk cId="2855135352" sldId="4539"/>
        </pc:sldMkLst>
        <pc:spChg chg="mod">
          <ac:chgData name="Andreas Schröter" userId="S::andreas.schroeter@hfv-online.de::cd3701b5-2d10-46a4-9536-f48ca4e77ac1" providerId="AD" clId="Web-{5F343A7B-8070-0D2F-62F4-C0F2BD0C2D63}" dt="2023-06-10T08:58:32.992" v="1424" actId="20577"/>
          <ac:spMkLst>
            <pc:docMk/>
            <pc:sldMk cId="2855135352" sldId="4539"/>
            <ac:spMk id="2" creationId="{6790E1E4-46C9-B807-2326-43952B61BD6A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8:59:54.805" v="1525" actId="20577"/>
        <pc:sldMkLst>
          <pc:docMk/>
          <pc:sldMk cId="2433271927" sldId="4540"/>
        </pc:sldMkLst>
        <pc:spChg chg="mod">
          <ac:chgData name="Andreas Schröter" userId="S::andreas.schroeter@hfv-online.de::cd3701b5-2d10-46a4-9536-f48ca4e77ac1" providerId="AD" clId="Web-{5F343A7B-8070-0D2F-62F4-C0F2BD0C2D63}" dt="2023-06-10T08:59:54.805" v="1525" actId="20577"/>
          <ac:spMkLst>
            <pc:docMk/>
            <pc:sldMk cId="2433271927" sldId="4540"/>
            <ac:spMk id="2" creationId="{6790E1E4-46C9-B807-2326-43952B61BD6A}"/>
          </ac:spMkLst>
        </pc:spChg>
      </pc:sldChg>
      <pc:sldChg chg="delSp modSp">
        <pc:chgData name="Andreas Schröter" userId="S::andreas.schroeter@hfv-online.de::cd3701b5-2d10-46a4-9536-f48ca4e77ac1" providerId="AD" clId="Web-{5F343A7B-8070-0D2F-62F4-C0F2BD0C2D63}" dt="2023-06-10T09:16:00.367" v="2010" actId="20577"/>
        <pc:sldMkLst>
          <pc:docMk/>
          <pc:sldMk cId="495077849" sldId="4553"/>
        </pc:sldMkLst>
        <pc:spChg chg="mod">
          <ac:chgData name="Andreas Schröter" userId="S::andreas.schroeter@hfv-online.de::cd3701b5-2d10-46a4-9536-f48ca4e77ac1" providerId="AD" clId="Web-{5F343A7B-8070-0D2F-62F4-C0F2BD0C2D63}" dt="2023-06-10T09:15:48.867" v="2008" actId="20577"/>
          <ac:spMkLst>
            <pc:docMk/>
            <pc:sldMk cId="495077849" sldId="4553"/>
            <ac:spMk id="2" creationId="{6790E1E4-46C9-B807-2326-43952B61BD6A}"/>
          </ac:spMkLst>
        </pc:spChg>
        <pc:spChg chg="del">
          <ac:chgData name="Andreas Schröter" userId="S::andreas.schroeter@hfv-online.de::cd3701b5-2d10-46a4-9536-f48ca4e77ac1" providerId="AD" clId="Web-{5F343A7B-8070-0D2F-62F4-C0F2BD0C2D63}" dt="2023-06-10T09:13:44.649" v="2003"/>
          <ac:spMkLst>
            <pc:docMk/>
            <pc:sldMk cId="495077849" sldId="4553"/>
            <ac:spMk id="10" creationId="{7DDFCFBC-A26B-0384-DF5C-1D8718A44C0E}"/>
          </ac:spMkLst>
        </pc:spChg>
        <pc:spChg chg="mod">
          <ac:chgData name="Andreas Schröter" userId="S::andreas.schroeter@hfv-online.de::cd3701b5-2d10-46a4-9536-f48ca4e77ac1" providerId="AD" clId="Web-{5F343A7B-8070-0D2F-62F4-C0F2BD0C2D63}" dt="2023-06-10T09:16:00.367" v="2010" actId="20577"/>
          <ac:spMkLst>
            <pc:docMk/>
            <pc:sldMk cId="495077849" sldId="4553"/>
            <ac:spMk id="11" creationId="{3AF6FD69-CEFE-6733-2AE0-F9E4D5BF4A0D}"/>
          </ac:spMkLst>
        </pc:spChg>
      </pc:sldChg>
      <pc:sldChg chg="modSp">
        <pc:chgData name="Andreas Schröter" userId="S::andreas.schroeter@hfv-online.de::cd3701b5-2d10-46a4-9536-f48ca4e77ac1" providerId="AD" clId="Web-{5F343A7B-8070-0D2F-62F4-C0F2BD0C2D63}" dt="2023-06-10T09:07:01.259" v="1814" actId="20577"/>
        <pc:sldMkLst>
          <pc:docMk/>
          <pc:sldMk cId="505146478" sldId="4554"/>
        </pc:sldMkLst>
        <pc:spChg chg="mod">
          <ac:chgData name="Andreas Schröter" userId="S::andreas.schroeter@hfv-online.de::cd3701b5-2d10-46a4-9536-f48ca4e77ac1" providerId="AD" clId="Web-{5F343A7B-8070-0D2F-62F4-C0F2BD0C2D63}" dt="2023-06-10T09:06:48.538" v="1812" actId="20577"/>
          <ac:spMkLst>
            <pc:docMk/>
            <pc:sldMk cId="505146478" sldId="4554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F343A7B-8070-0D2F-62F4-C0F2BD0C2D63}" dt="2023-06-10T09:07:01.259" v="1814" actId="20577"/>
          <ac:spMkLst>
            <pc:docMk/>
            <pc:sldMk cId="505146478" sldId="4554"/>
            <ac:spMk id="6" creationId="{67DD3F4D-1EB8-7DD0-5FC6-CDF53C872FB5}"/>
          </ac:spMkLst>
        </pc:spChg>
      </pc:sldChg>
      <pc:sldChg chg="del">
        <pc:chgData name="Andreas Schröter" userId="S::andreas.schroeter@hfv-online.de::cd3701b5-2d10-46a4-9536-f48ca4e77ac1" providerId="AD" clId="Web-{5F343A7B-8070-0D2F-62F4-C0F2BD0C2D63}" dt="2023-06-10T09:09:57.696" v="1944"/>
        <pc:sldMkLst>
          <pc:docMk/>
          <pc:sldMk cId="1427802499" sldId="4556"/>
        </pc:sldMkLst>
      </pc:sldChg>
      <pc:sldChg chg="modSp add replId">
        <pc:chgData name="Andreas Schröter" userId="S::andreas.schroeter@hfv-online.de::cd3701b5-2d10-46a4-9536-f48ca4e77ac1" providerId="AD" clId="Web-{5F343A7B-8070-0D2F-62F4-C0F2BD0C2D63}" dt="2023-06-10T09:09:21.899" v="1942"/>
        <pc:sldMkLst>
          <pc:docMk/>
          <pc:sldMk cId="1844807858" sldId="4557"/>
        </pc:sldMkLst>
        <pc:graphicFrameChg chg="mod modGraphic">
          <ac:chgData name="Andreas Schröter" userId="S::andreas.schroeter@hfv-online.de::cd3701b5-2d10-46a4-9536-f48ca4e77ac1" providerId="AD" clId="Web-{5F343A7B-8070-0D2F-62F4-C0F2BD0C2D63}" dt="2023-06-10T09:09:21.899" v="1942"/>
          <ac:graphicFrameMkLst>
            <pc:docMk/>
            <pc:sldMk cId="1844807858" sldId="4557"/>
            <ac:graphicFrameMk id="2" creationId="{04FDE041-B0DE-6D8F-6D51-AB7803994E51}"/>
          </ac:graphicFrameMkLst>
        </pc:graphicFrameChg>
      </pc:sldChg>
    </pc:docChg>
  </pc:docChgLst>
  <pc:docChgLst>
    <pc:chgData name="Andreas Schröter" userId="S::andreas.schroeter@hfv-online.de::cd3701b5-2d10-46a4-9536-f48ca4e77ac1" providerId="AD" clId="Web-{304DBB88-8691-52C4-F60A-7CAB9D5F61F4}"/>
    <pc:docChg chg="addSld delSld modSld">
      <pc:chgData name="Andreas Schröter" userId="S::andreas.schroeter@hfv-online.de::cd3701b5-2d10-46a4-9536-f48ca4e77ac1" providerId="AD" clId="Web-{304DBB88-8691-52C4-F60A-7CAB9D5F61F4}" dt="2023-06-02T09:54:02.436" v="269" actId="20577"/>
      <pc:docMkLst>
        <pc:docMk/>
      </pc:docMkLst>
      <pc:sldChg chg="delSp">
        <pc:chgData name="Andreas Schröter" userId="S::andreas.schroeter@hfv-online.de::cd3701b5-2d10-46a4-9536-f48ca4e77ac1" providerId="AD" clId="Web-{304DBB88-8691-52C4-F60A-7CAB9D5F61F4}" dt="2023-06-02T09:48:17.607" v="156"/>
        <pc:sldMkLst>
          <pc:docMk/>
          <pc:sldMk cId="3756216004" sldId="4550"/>
        </pc:sldMkLst>
        <pc:spChg chg="del">
          <ac:chgData name="Andreas Schröter" userId="S::andreas.schroeter@hfv-online.de::cd3701b5-2d10-46a4-9536-f48ca4e77ac1" providerId="AD" clId="Web-{304DBB88-8691-52C4-F60A-7CAB9D5F61F4}" dt="2023-06-02T09:48:17.607" v="156"/>
          <ac:spMkLst>
            <pc:docMk/>
            <pc:sldMk cId="3756216004" sldId="4550"/>
            <ac:spMk id="5" creationId="{5DCD20DE-87D1-F900-05F8-ABB48B9E0C4D}"/>
          </ac:spMkLst>
        </pc:spChg>
      </pc:sldChg>
      <pc:sldChg chg="addSp modSp add replId">
        <pc:chgData name="Andreas Schröter" userId="S::andreas.schroeter@hfv-online.de::cd3701b5-2d10-46a4-9536-f48ca4e77ac1" providerId="AD" clId="Web-{304DBB88-8691-52C4-F60A-7CAB9D5F61F4}" dt="2023-06-02T09:54:02.436" v="269" actId="20577"/>
        <pc:sldMkLst>
          <pc:docMk/>
          <pc:sldMk cId="898508997" sldId="4552"/>
        </pc:sldMkLst>
        <pc:spChg chg="mod">
          <ac:chgData name="Andreas Schröter" userId="S::andreas.schroeter@hfv-online.de::cd3701b5-2d10-46a4-9536-f48ca4e77ac1" providerId="AD" clId="Web-{304DBB88-8691-52C4-F60A-7CAB9D5F61F4}" dt="2023-06-02T09:54:02.436" v="269" actId="20577"/>
          <ac:spMkLst>
            <pc:docMk/>
            <pc:sldMk cId="898508997" sldId="4552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304DBB88-8691-52C4-F60A-7CAB9D5F61F4}" dt="2023-06-02T09:44:30.887" v="17" actId="20577"/>
          <ac:spMkLst>
            <pc:docMk/>
            <pc:sldMk cId="898508997" sldId="4552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304DBB88-8691-52C4-F60A-7CAB9D5F61F4}" dt="2023-06-02T09:48:06.357" v="153" actId="20577"/>
          <ac:spMkLst>
            <pc:docMk/>
            <pc:sldMk cId="898508997" sldId="4552"/>
            <ac:spMk id="5" creationId="{FC31B570-FE29-8CB5-59D6-7E3F80934346}"/>
          </ac:spMkLst>
        </pc:spChg>
        <pc:spChg chg="mod">
          <ac:chgData name="Andreas Schröter" userId="S::andreas.schroeter@hfv-online.de::cd3701b5-2d10-46a4-9536-f48ca4e77ac1" providerId="AD" clId="Web-{304DBB88-8691-52C4-F60A-7CAB9D5F61F4}" dt="2023-06-02T09:44:47.887" v="27" actId="20577"/>
          <ac:spMkLst>
            <pc:docMk/>
            <pc:sldMk cId="898508997" sldId="4552"/>
            <ac:spMk id="6" creationId="{67DD3F4D-1EB8-7DD0-5FC6-CDF53C872FB5}"/>
          </ac:spMkLst>
        </pc:spChg>
        <pc:spChg chg="add mod">
          <ac:chgData name="Andreas Schröter" userId="S::andreas.schroeter@hfv-online.de::cd3701b5-2d10-46a4-9536-f48ca4e77ac1" providerId="AD" clId="Web-{304DBB88-8691-52C4-F60A-7CAB9D5F61F4}" dt="2023-06-02T09:47:41.513" v="145" actId="20577"/>
          <ac:spMkLst>
            <pc:docMk/>
            <pc:sldMk cId="898508997" sldId="4552"/>
            <ac:spMk id="8" creationId="{9FDA7B31-6C03-CBE2-8449-EC6C126810ED}"/>
          </ac:spMkLst>
        </pc:spChg>
        <pc:spChg chg="add mod">
          <ac:chgData name="Andreas Schröter" userId="S::andreas.schroeter@hfv-online.de::cd3701b5-2d10-46a4-9536-f48ca4e77ac1" providerId="AD" clId="Web-{304DBB88-8691-52C4-F60A-7CAB9D5F61F4}" dt="2023-06-02T09:46:02.169" v="59" actId="20577"/>
          <ac:spMkLst>
            <pc:docMk/>
            <pc:sldMk cId="898508997" sldId="4552"/>
            <ac:spMk id="10" creationId="{7DDFCFBC-A26B-0384-DF5C-1D8718A44C0E}"/>
          </ac:spMkLst>
        </pc:spChg>
      </pc:sldChg>
      <pc:sldChg chg="add del replId">
        <pc:chgData name="Andreas Schröter" userId="S::andreas.schroeter@hfv-online.de::cd3701b5-2d10-46a4-9536-f48ca4e77ac1" providerId="AD" clId="Web-{304DBB88-8691-52C4-F60A-7CAB9D5F61F4}" dt="2023-06-02T09:43:51.637" v="1"/>
        <pc:sldMkLst>
          <pc:docMk/>
          <pc:sldMk cId="3814237471" sldId="4552"/>
        </pc:sldMkLst>
      </pc:sldChg>
      <pc:sldChg chg="addSp delSp modSp add replId">
        <pc:chgData name="Andreas Schröter" userId="S::andreas.schroeter@hfv-online.de::cd3701b5-2d10-46a4-9536-f48ca4e77ac1" providerId="AD" clId="Web-{304DBB88-8691-52C4-F60A-7CAB9D5F61F4}" dt="2023-06-02T09:53:38.374" v="267" actId="20577"/>
        <pc:sldMkLst>
          <pc:docMk/>
          <pc:sldMk cId="495077849" sldId="4553"/>
        </pc:sldMkLst>
        <pc:spChg chg="mod">
          <ac:chgData name="Andreas Schröter" userId="S::andreas.schroeter@hfv-online.de::cd3701b5-2d10-46a4-9536-f48ca4e77ac1" providerId="AD" clId="Web-{304DBB88-8691-52C4-F60A-7CAB9D5F61F4}" dt="2023-06-02T09:53:38.374" v="267" actId="20577"/>
          <ac:spMkLst>
            <pc:docMk/>
            <pc:sldMk cId="495077849" sldId="4553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304DBB88-8691-52C4-F60A-7CAB9D5F61F4}" dt="2023-06-02T09:48:00.013" v="150" actId="20577"/>
          <ac:spMkLst>
            <pc:docMk/>
            <pc:sldMk cId="495077849" sldId="4553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304DBB88-8691-52C4-F60A-7CAB9D5F61F4}" dt="2023-06-02T09:48:12.779" v="155" actId="20577"/>
          <ac:spMkLst>
            <pc:docMk/>
            <pc:sldMk cId="495077849" sldId="4553"/>
            <ac:spMk id="5" creationId="{FC31B570-FE29-8CB5-59D6-7E3F80934346}"/>
          </ac:spMkLst>
        </pc:spChg>
        <pc:spChg chg="mod">
          <ac:chgData name="Andreas Schröter" userId="S::andreas.schroeter@hfv-online.de::cd3701b5-2d10-46a4-9536-f48ca4e77ac1" providerId="AD" clId="Web-{304DBB88-8691-52C4-F60A-7CAB9D5F61F4}" dt="2023-06-02T09:48:29.669" v="163" actId="20577"/>
          <ac:spMkLst>
            <pc:docMk/>
            <pc:sldMk cId="495077849" sldId="4553"/>
            <ac:spMk id="6" creationId="{67DD3F4D-1EB8-7DD0-5FC6-CDF53C872FB5}"/>
          </ac:spMkLst>
        </pc:spChg>
        <pc:spChg chg="add del mod">
          <ac:chgData name="Andreas Schröter" userId="S::andreas.schroeter@hfv-online.de::cd3701b5-2d10-46a4-9536-f48ca4e77ac1" providerId="AD" clId="Web-{304DBB88-8691-52C4-F60A-7CAB9D5F61F4}" dt="2023-06-02T09:53:26.342" v="265"/>
          <ac:spMkLst>
            <pc:docMk/>
            <pc:sldMk cId="495077849" sldId="4553"/>
            <ac:spMk id="7" creationId="{27C58B5F-B718-DC88-0604-CB1718A26F31}"/>
          </ac:spMkLst>
        </pc:spChg>
        <pc:spChg chg="del">
          <ac:chgData name="Andreas Schröter" userId="S::andreas.schroeter@hfv-online.de::cd3701b5-2d10-46a4-9536-f48ca4e77ac1" providerId="AD" clId="Web-{304DBB88-8691-52C4-F60A-7CAB9D5F61F4}" dt="2023-06-02T09:48:34.029" v="164"/>
          <ac:spMkLst>
            <pc:docMk/>
            <pc:sldMk cId="495077849" sldId="4553"/>
            <ac:spMk id="8" creationId="{9FDA7B31-6C03-CBE2-8449-EC6C126810ED}"/>
          </ac:spMkLst>
        </pc:spChg>
        <pc:spChg chg="mod">
          <ac:chgData name="Andreas Schröter" userId="S::andreas.schroeter@hfv-online.de::cd3701b5-2d10-46a4-9536-f48ca4e77ac1" providerId="AD" clId="Web-{304DBB88-8691-52C4-F60A-7CAB9D5F61F4}" dt="2023-06-02T09:53:06.998" v="254" actId="20577"/>
          <ac:spMkLst>
            <pc:docMk/>
            <pc:sldMk cId="495077849" sldId="4553"/>
            <ac:spMk id="10" creationId="{7DDFCFBC-A26B-0384-DF5C-1D8718A44C0E}"/>
          </ac:spMkLst>
        </pc:spChg>
        <pc:spChg chg="add mod">
          <ac:chgData name="Andreas Schröter" userId="S::andreas.schroeter@hfv-online.de::cd3701b5-2d10-46a4-9536-f48ca4e77ac1" providerId="AD" clId="Web-{304DBB88-8691-52C4-F60A-7CAB9D5F61F4}" dt="2023-06-02T09:53:24.311" v="264" actId="20577"/>
          <ac:spMkLst>
            <pc:docMk/>
            <pc:sldMk cId="495077849" sldId="4553"/>
            <ac:spMk id="11" creationId="{3AF6FD69-CEFE-6733-2AE0-F9E4D5BF4A0D}"/>
          </ac:spMkLst>
        </pc:spChg>
      </pc:sldChg>
    </pc:docChg>
  </pc:docChgLst>
  <pc:docChgLst>
    <pc:chgData name="Andreas Schröter" userId="S::andreas.schroeter@hfv-online.de::cd3701b5-2d10-46a4-9536-f48ca4e77ac1" providerId="AD" clId="Web-{5D818E18-B083-7E1B-FDB3-856467C4C211}"/>
    <pc:docChg chg="addSld delSld modSld addMainMaster delMainMaster modMainMaster">
      <pc:chgData name="Andreas Schröter" userId="S::andreas.schroeter@hfv-online.de::cd3701b5-2d10-46a4-9536-f48ca4e77ac1" providerId="AD" clId="Web-{5D818E18-B083-7E1B-FDB3-856467C4C211}" dt="2023-05-30T14:14:39.826" v="1587" actId="14100"/>
      <pc:docMkLst>
        <pc:docMk/>
      </pc:docMkLst>
      <pc:sldChg chg="modSp mo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1341130299" sldId="256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341130299" sldId="256"/>
            <ac:spMk id="9" creationId="{9D9D4650-72EF-2666-B729-70FC0896F9DF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341130299" sldId="256"/>
            <ac:spMk id="11" creationId="{54F8517E-7466-5565-DE41-1A9079247EB6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341130299" sldId="256"/>
            <ac:spMk id="12" creationId="{9AE93287-267C-34AA-9A61-F0835E8E0D21}"/>
          </ac:spMkLst>
        </pc:spChg>
      </pc:sldChg>
      <pc:sldChg chg="modSp del mod modClrScheme chgLayout">
        <pc:chgData name="Andreas Schröter" userId="S::andreas.schroeter@hfv-online.de::cd3701b5-2d10-46a4-9536-f48ca4e77ac1" providerId="AD" clId="Web-{5D818E18-B083-7E1B-FDB3-856467C4C211}" dt="2023-05-30T13:49:18.240" v="1505"/>
        <pc:sldMkLst>
          <pc:docMk/>
          <pc:sldMk cId="2228866858" sldId="261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228866858" sldId="261"/>
            <ac:spMk id="4" creationId="{57B3FF02-06E7-8FED-0C2D-DFDCB1B6CE19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228866858" sldId="261"/>
            <ac:spMk id="9" creationId="{193C6CFB-0A9F-C9C8-8448-99C1C647A86D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228866858" sldId="261"/>
            <ac:spMk id="13" creationId="{90EA811A-53CB-B3F0-EE17-45ABCBBE97E8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228866858" sldId="261"/>
            <ac:spMk id="14" creationId="{475A95A0-5095-3122-4FA4-6D44589B0D32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228866858" sldId="261"/>
            <ac:spMk id="15" creationId="{7A5B89E0-1D1D-A8A4-B513-372A431097E4}"/>
          </ac:spMkLst>
        </pc:spChg>
      </pc:sldChg>
      <pc:sldChg chg="addSp delSp modSp mod modClrScheme chgLayout">
        <pc:chgData name="Andreas Schröter" userId="S::andreas.schroeter@hfv-online.de::cd3701b5-2d10-46a4-9536-f48ca4e77ac1" providerId="AD" clId="Web-{5D818E18-B083-7E1B-FDB3-856467C4C211}" dt="2023-05-30T14:11:12.606" v="1571" actId="1076"/>
        <pc:sldMkLst>
          <pc:docMk/>
          <pc:sldMk cId="4236461474" sldId="262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236461474" sldId="262"/>
            <ac:spMk id="2" creationId="{DE94E75A-14AE-4E8F-FCAE-39A523C1E9D8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236461474" sldId="262"/>
            <ac:spMk id="3" creationId="{05E43CEB-17D3-6D62-3AAA-0EE0E36D0889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236461474" sldId="262"/>
            <ac:spMk id="4" creationId="{2E30D69B-669C-78FD-4770-5E97F707216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236461474" sldId="262"/>
            <ac:spMk id="5" creationId="{1499B76B-32C9-E551-9DD7-95FF0FB1E7AF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236461474" sldId="262"/>
            <ac:spMk id="6" creationId="{33F547AB-32D9-509B-A2FE-24AC192DB333}"/>
          </ac:spMkLst>
        </pc:spChg>
        <pc:spChg chg="add del mod">
          <ac:chgData name="Andreas Schröter" userId="S::andreas.schroeter@hfv-online.de::cd3701b5-2d10-46a4-9536-f48ca4e77ac1" providerId="AD" clId="Web-{5D818E18-B083-7E1B-FDB3-856467C4C211}" dt="2023-05-30T14:10:52.543" v="1567"/>
          <ac:spMkLst>
            <pc:docMk/>
            <pc:sldMk cId="4236461474" sldId="262"/>
            <ac:spMk id="10" creationId="{04697E5C-4EDF-1562-7626-BA0B8471E0B4}"/>
          </ac:spMkLst>
        </pc:spChg>
        <pc:spChg chg="del mod ord">
          <ac:chgData name="Andreas Schröter" userId="S::andreas.schroeter@hfv-online.de::cd3701b5-2d10-46a4-9536-f48ca4e77ac1" providerId="AD" clId="Web-{5D818E18-B083-7E1B-FDB3-856467C4C211}" dt="2023-05-30T14:09:11.402" v="1557"/>
          <ac:spMkLst>
            <pc:docMk/>
            <pc:sldMk cId="4236461474" sldId="262"/>
            <ac:spMk id="12" creationId="{A46795C3-170A-98CB-0BCA-2D22C74B61EE}"/>
          </ac:spMkLst>
        </pc:spChg>
        <pc:spChg chg="del mod ord">
          <ac:chgData name="Andreas Schröter" userId="S::andreas.schroeter@hfv-online.de::cd3701b5-2d10-46a4-9536-f48ca4e77ac1" providerId="AD" clId="Web-{5D818E18-B083-7E1B-FDB3-856467C4C211}" dt="2023-05-30T14:10:07.637" v="1560"/>
          <ac:spMkLst>
            <pc:docMk/>
            <pc:sldMk cId="4236461474" sldId="262"/>
            <ac:spMk id="13" creationId="{021E6019-9C34-98E1-397B-8C195E12295B}"/>
          </ac:spMkLst>
        </pc:spChg>
        <pc:spChg chg="add del mod">
          <ac:chgData name="Andreas Schröter" userId="S::andreas.schroeter@hfv-online.de::cd3701b5-2d10-46a4-9536-f48ca4e77ac1" providerId="AD" clId="Web-{5D818E18-B083-7E1B-FDB3-856467C4C211}" dt="2023-05-30T14:10:50.293" v="1566"/>
          <ac:spMkLst>
            <pc:docMk/>
            <pc:sldMk cId="4236461474" sldId="262"/>
            <ac:spMk id="14" creationId="{EBDF24EB-10B5-B969-D792-4492C2380F6E}"/>
          </ac:spMkLst>
        </pc:spChg>
        <pc:picChg chg="add del mod ord">
          <ac:chgData name="Andreas Schröter" userId="S::andreas.schroeter@hfv-online.de::cd3701b5-2d10-46a4-9536-f48ca4e77ac1" providerId="AD" clId="Web-{5D818E18-B083-7E1B-FDB3-856467C4C211}" dt="2023-05-30T14:10:47.059" v="1565"/>
          <ac:picMkLst>
            <pc:docMk/>
            <pc:sldMk cId="4236461474" sldId="262"/>
            <ac:picMk id="7" creationId="{89D5162F-67DE-6138-5D5E-9635258C188C}"/>
          </ac:picMkLst>
        </pc:picChg>
        <pc:picChg chg="add del mod ord">
          <ac:chgData name="Andreas Schröter" userId="S::andreas.schroeter@hfv-online.de::cd3701b5-2d10-46a4-9536-f48ca4e77ac1" providerId="AD" clId="Web-{5D818E18-B083-7E1B-FDB3-856467C4C211}" dt="2023-05-30T14:10:45.137" v="1564"/>
          <ac:picMkLst>
            <pc:docMk/>
            <pc:sldMk cId="4236461474" sldId="262"/>
            <ac:picMk id="8" creationId="{C866613A-2B31-4A36-957B-711135DE31BF}"/>
          </ac:picMkLst>
        </pc:picChg>
        <pc:picChg chg="add mod">
          <ac:chgData name="Andreas Schröter" userId="S::andreas.schroeter@hfv-online.de::cd3701b5-2d10-46a4-9536-f48ca4e77ac1" providerId="AD" clId="Web-{5D818E18-B083-7E1B-FDB3-856467C4C211}" dt="2023-05-30T14:11:12.606" v="1571" actId="1076"/>
          <ac:picMkLst>
            <pc:docMk/>
            <pc:sldMk cId="4236461474" sldId="262"/>
            <ac:picMk id="15" creationId="{01EFADE4-BFC6-44DE-606D-C69B352333BE}"/>
          </ac:picMkLst>
        </pc:picChg>
      </pc:sldChg>
      <pc:sldChg chg="modSp del mod modClrScheme chgLayout">
        <pc:chgData name="Andreas Schröter" userId="S::andreas.schroeter@hfv-online.de::cd3701b5-2d10-46a4-9536-f48ca4e77ac1" providerId="AD" clId="Web-{5D818E18-B083-7E1B-FDB3-856467C4C211}" dt="2023-05-30T14:07:39.073" v="1544"/>
        <pc:sldMkLst>
          <pc:docMk/>
          <pc:sldMk cId="915476365" sldId="263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915476365" sldId="263"/>
            <ac:spMk id="2" creationId="{2590A452-8C45-67C4-6DC7-F0CF8D8D55BF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915476365" sldId="263"/>
            <ac:spMk id="3" creationId="{0CF73C3D-860D-14BB-6C78-4656F116BAA5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915476365" sldId="263"/>
            <ac:spMk id="4" creationId="{BB6FC870-0753-F4AD-2481-1CEB74983954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915476365" sldId="263"/>
            <ac:spMk id="5" creationId="{7123123C-AFB3-4B44-71B9-0789E818999E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915476365" sldId="263"/>
            <ac:spMk id="6" creationId="{2B16378E-AD0B-F52A-DFF9-34D7FBD29B3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915476365" sldId="263"/>
            <ac:spMk id="13" creationId="{A6F6A84A-C647-482C-ECDE-DC98B56F9090}"/>
          </ac:spMkLst>
        </pc:spChg>
      </pc:sldChg>
      <pc:sldChg chg="modSp mo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2117330166" sldId="264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117330166" sldId="264"/>
            <ac:spMk id="3" creationId="{3B9F8DD0-6BE3-B3D8-D566-95FC38E9A976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117330166" sldId="264"/>
            <ac:spMk id="4" creationId="{BC8CA230-F82F-AEE8-42D8-A7A0562973C9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117330166" sldId="264"/>
            <ac:spMk id="5" creationId="{267ACDF8-5F0D-B7C5-84FE-A5FABD954C55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117330166" sldId="264"/>
            <ac:spMk id="6" creationId="{283E9DCE-0327-26C1-3AA4-9F24EC3E5854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117330166" sldId="264"/>
            <ac:spMk id="16" creationId="{45FF15A1-3CCF-4267-C828-DE728F9E8EA2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117330166" sldId="264"/>
            <ac:spMk id="23" creationId="{28520896-46A1-78EF-4592-A96423DA43B3}"/>
          </ac:spMkLst>
        </pc:spChg>
      </pc:sldChg>
      <pc:sldChg chg="addSp delSp modSp mod modClrScheme chgLayout">
        <pc:chgData name="Andreas Schröter" userId="S::andreas.schroeter@hfv-online.de::cd3701b5-2d10-46a4-9536-f48ca4e77ac1" providerId="AD" clId="Web-{5D818E18-B083-7E1B-FDB3-856467C4C211}" dt="2023-05-30T14:13:28.732" v="1576"/>
        <pc:sldMkLst>
          <pc:docMk/>
          <pc:sldMk cId="3686852499" sldId="265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686852499" sldId="265"/>
            <ac:spMk id="2" creationId="{868E4679-EAAD-6EFE-0122-EF765D30CD2F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686852499" sldId="265"/>
            <ac:spMk id="3" creationId="{034101DF-0E16-4EA9-C65A-6E2BF107F76B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686852499" sldId="265"/>
            <ac:spMk id="4" creationId="{DABD88A3-D35E-F7E1-BCA4-9DD8D805B354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686852499" sldId="265"/>
            <ac:spMk id="5" creationId="{5385F1CF-D7DD-21B1-BBD0-AC52DEEA1F80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686852499" sldId="265"/>
            <ac:spMk id="6" creationId="{73260319-186A-90A6-EAAA-5C5CA6B0D1D9}"/>
          </ac:spMkLst>
        </pc:spChg>
        <pc:spChg chg="del mod ord">
          <ac:chgData name="Andreas Schröter" userId="S::andreas.schroeter@hfv-online.de::cd3701b5-2d10-46a4-9536-f48ca4e77ac1" providerId="AD" clId="Web-{5D818E18-B083-7E1B-FDB3-856467C4C211}" dt="2023-05-30T14:12:21.372" v="1572"/>
          <ac:spMkLst>
            <pc:docMk/>
            <pc:sldMk cId="3686852499" sldId="265"/>
            <ac:spMk id="8" creationId="{9B271980-B7CD-EA44-9786-64959CE40E44}"/>
          </ac:spMkLst>
        </pc:spChg>
        <pc:spChg chg="add del mod">
          <ac:chgData name="Andreas Schröter" userId="S::andreas.schroeter@hfv-online.de::cd3701b5-2d10-46a4-9536-f48ca4e77ac1" providerId="AD" clId="Web-{5D818E18-B083-7E1B-FDB3-856467C4C211}" dt="2023-05-30T14:13:22.716" v="1574"/>
          <ac:spMkLst>
            <pc:docMk/>
            <pc:sldMk cId="3686852499" sldId="265"/>
            <ac:spMk id="10" creationId="{B75117BE-060C-B686-C365-C4CB3FF12DBF}"/>
          </ac:spMkLst>
        </pc:spChg>
        <pc:picChg chg="add del mod ord">
          <ac:chgData name="Andreas Schröter" userId="S::andreas.schroeter@hfv-online.de::cd3701b5-2d10-46a4-9536-f48ca4e77ac1" providerId="AD" clId="Web-{5D818E18-B083-7E1B-FDB3-856467C4C211}" dt="2023-05-30T14:12:30.403" v="1573"/>
          <ac:picMkLst>
            <pc:docMk/>
            <pc:sldMk cId="3686852499" sldId="265"/>
            <ac:picMk id="7" creationId="{253E31FC-BEEA-8C71-521A-EE9E9B72D0F4}"/>
          </ac:picMkLst>
        </pc:picChg>
        <pc:picChg chg="add mod ord">
          <ac:chgData name="Andreas Schröter" userId="S::andreas.schroeter@hfv-online.de::cd3701b5-2d10-46a4-9536-f48ca4e77ac1" providerId="AD" clId="Web-{5D818E18-B083-7E1B-FDB3-856467C4C211}" dt="2023-05-30T14:13:22.716" v="1574"/>
          <ac:picMkLst>
            <pc:docMk/>
            <pc:sldMk cId="3686852499" sldId="265"/>
            <ac:picMk id="11" creationId="{285D284C-A240-E838-577C-867EED0C8AB9}"/>
          </ac:picMkLst>
        </pc:picChg>
        <pc:picChg chg="add del mod">
          <ac:chgData name="Andreas Schröter" userId="S::andreas.schroeter@hfv-online.de::cd3701b5-2d10-46a4-9536-f48ca4e77ac1" providerId="AD" clId="Web-{5D818E18-B083-7E1B-FDB3-856467C4C211}" dt="2023-05-30T14:13:28.732" v="1576"/>
          <ac:picMkLst>
            <pc:docMk/>
            <pc:sldMk cId="3686852499" sldId="265"/>
            <ac:picMk id="12" creationId="{2DCCA1CD-C8EB-526E-244D-4F63C263CF2A}"/>
          </ac:picMkLst>
        </pc:picChg>
      </pc:sldChg>
      <pc:sldChg chg="modSp mo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3079550645" sldId="266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079550645" sldId="266"/>
            <ac:spMk id="2" creationId="{01968BAC-A20E-241E-30D6-9C87D3753288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079550645" sldId="266"/>
            <ac:spMk id="3" creationId="{A35DFC3E-F817-1778-67F7-CD47011E8149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079550645" sldId="266"/>
            <ac:spMk id="4" creationId="{0505D001-CF7F-8DF7-BF9B-8CB0A0F1F3C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079550645" sldId="266"/>
            <ac:spMk id="5" creationId="{72C3B1AA-5CAD-DADE-09BD-3B4B1185120F}"/>
          </ac:spMkLst>
        </pc:spChg>
      </pc:sldChg>
      <pc:sldChg chg="addSp delSp modSp mod modClrScheme delDesignElem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2510000814" sldId="267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510000814" sldId="267"/>
            <ac:spMk id="4" creationId="{21F61CBF-DA42-9DA8-8EEC-19A638FD6F2C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510000814" sldId="267"/>
            <ac:spMk id="24" creationId="{E990C470-984A-8C98-B5EA-6128CFD2149C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510000814" sldId="267"/>
            <ac:spMk id="26" creationId="{4BE98FFD-161B-9B20-97E2-C4535650AD6B}"/>
          </ac:spMkLst>
        </pc:spChg>
        <pc:spChg chg="add del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510000814" sldId="267"/>
            <ac:spMk id="35" creationId="{D4974D33-8DC5-464E-8C6D-BE58F0669C17}"/>
          </ac:spMkLst>
        </pc:spChg>
        <pc:spChg chg="add del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510000814" sldId="267"/>
            <ac:spMk id="36" creationId="{F13C74B1-5B17-4795-BED0-7140497B445A}"/>
          </ac:spMkLst>
        </pc:spChg>
      </pc:sldChg>
      <pc:sldChg chg="addSp delSp modSp mo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1908424707" sldId="269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908424707" sldId="269"/>
            <ac:spMk id="2" creationId="{044D8115-45A6-789F-2C2A-ECD5871BD7F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908424707" sldId="269"/>
            <ac:spMk id="3" creationId="{29AEBAEE-1045-E5A1-A208-5BCB41BD567A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09:51:21.002" v="0"/>
          <ac:spMkLst>
            <pc:docMk/>
            <pc:sldMk cId="1908424707" sldId="269"/>
            <ac:spMk id="4" creationId="{F8A2E8ED-B1D1-09FC-356A-3D4407316EB0}"/>
          </ac:spMkLst>
        </pc:spChg>
        <pc:spChg chg="add 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908424707" sldId="269"/>
            <ac:spMk id="7" creationId="{68378B19-3FEF-4D82-F229-BA128716EA81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908424707" sldId="269"/>
            <ac:spMk id="13" creationId="{D3278C94-CCC4-7FDB-746A-6574010DB846}"/>
          </ac:spMkLst>
        </pc:spChg>
      </pc:sldChg>
      <pc:sldChg chg="modSp del mod modClrScheme chgLayout">
        <pc:chgData name="Andreas Schröter" userId="S::andreas.schroeter@hfv-online.de::cd3701b5-2d10-46a4-9536-f48ca4e77ac1" providerId="AD" clId="Web-{5D818E18-B083-7E1B-FDB3-856467C4C211}" dt="2023-05-30T13:49:20.756" v="1506"/>
        <pc:sldMkLst>
          <pc:docMk/>
          <pc:sldMk cId="3796620169" sldId="271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796620169" sldId="271"/>
            <ac:spMk id="2" creationId="{0D1D4922-1325-4D77-CACE-3A724ED3B244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796620169" sldId="271"/>
            <ac:spMk id="3" creationId="{89D50B23-2E29-4A53-7CBD-F84B105F3107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796620169" sldId="271"/>
            <ac:spMk id="4" creationId="{EA99C3E2-FAAE-AD43-6C13-2A21EDC28346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796620169" sldId="271"/>
            <ac:spMk id="5" creationId="{A8CD8D41-71F4-7725-DB56-A2C3007B5E1C}"/>
          </ac:spMkLst>
        </pc:spChg>
      </pc:sldChg>
      <pc:sldChg chg="modSp del mod modClrScheme chgLayout">
        <pc:chgData name="Andreas Schröter" userId="S::andreas.schroeter@hfv-online.de::cd3701b5-2d10-46a4-9536-f48ca4e77ac1" providerId="AD" clId="Web-{5D818E18-B083-7E1B-FDB3-856467C4C211}" dt="2023-05-30T14:07:37.432" v="1543"/>
        <pc:sldMkLst>
          <pc:docMk/>
          <pc:sldMk cId="469584881" sldId="272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69584881" sldId="272"/>
            <ac:spMk id="2" creationId="{032A6290-4649-187B-B2C3-B12E881E174B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69584881" sldId="272"/>
            <ac:spMk id="3" creationId="{0BF354F6-933A-7471-6535-D6A3DDB0D442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69584881" sldId="272"/>
            <ac:spMk id="4" creationId="{E3E75ED0-E178-67DB-7E70-D3E4B9AF50D9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69584881" sldId="272"/>
            <ac:spMk id="5" creationId="{E1C50972-7F0D-95B9-A873-DF9467416C15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69584881" sldId="272"/>
            <ac:spMk id="6" creationId="{3EAD24A4-0CDA-E083-A4C4-66A1A80BF356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69584881" sldId="272"/>
            <ac:spMk id="7" creationId="{02EE8066-416C-7ACF-03C1-F31FB9C18FD7}"/>
          </ac:spMkLst>
        </pc:spChg>
      </pc:sldChg>
      <pc:sldChg chg="modSp del mod modClrScheme chgLayout">
        <pc:chgData name="Andreas Schröter" userId="S::andreas.schroeter@hfv-online.de::cd3701b5-2d10-46a4-9536-f48ca4e77ac1" providerId="AD" clId="Web-{5D818E18-B083-7E1B-FDB3-856467C4C211}" dt="2023-05-30T14:07:40.182" v="1545"/>
        <pc:sldMkLst>
          <pc:docMk/>
          <pc:sldMk cId="4191553235" sldId="273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191553235" sldId="273"/>
            <ac:spMk id="2" creationId="{AD1010C7-94B9-0512-96B3-15664FEF8891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191553235" sldId="273"/>
            <ac:spMk id="3" creationId="{0111378E-8F01-C5AD-1A39-7FBA1B347CB7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191553235" sldId="273"/>
            <ac:spMk id="4" creationId="{524CAEA2-1DB7-8BD8-8232-D091AFA6821B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191553235" sldId="273"/>
            <ac:spMk id="5" creationId="{2DCD1C13-7CBF-18F2-7660-C93BFC02E0F1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191553235" sldId="273"/>
            <ac:spMk id="6" creationId="{93027E7E-2FBE-35CA-F45B-99828A10F551}"/>
          </ac:spMkLst>
        </pc:spChg>
      </pc:sldChg>
      <pc:sldChg chg="modSp mo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1893847799" sldId="274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93847799" sldId="274"/>
            <ac:spMk id="2" creationId="{150E392A-D041-A70E-7EC1-3ACC385008A3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93847799" sldId="274"/>
            <ac:spMk id="3" creationId="{D7F62871-5D95-ECFD-EA3B-077FECDF8A15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93847799" sldId="274"/>
            <ac:spMk id="4" creationId="{26D20819-1B9F-E6DA-ED00-6AE4344DE721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93847799" sldId="274"/>
            <ac:spMk id="5" creationId="{16D55BEE-7B86-ACED-165D-440C34764995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93847799" sldId="274"/>
            <ac:spMk id="6" creationId="{3560FC2E-0F98-DE50-BF7A-06124D575DAA}"/>
          </ac:spMkLst>
        </pc:spChg>
      </pc:sldChg>
      <pc:sldChg chg="modSp del mod modClrScheme chgLayout">
        <pc:chgData name="Andreas Schröter" userId="S::andreas.schroeter@hfv-online.de::cd3701b5-2d10-46a4-9536-f48ca4e77ac1" providerId="AD" clId="Web-{5D818E18-B083-7E1B-FDB3-856467C4C211}" dt="2023-05-30T14:07:35.511" v="1542"/>
        <pc:sldMkLst>
          <pc:docMk/>
          <pc:sldMk cId="2078160110" sldId="4513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078160110" sldId="4513"/>
            <ac:spMk id="2" creationId="{2590A452-8C45-67C4-6DC7-F0CF8D8D55BF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078160110" sldId="4513"/>
            <ac:spMk id="3" creationId="{0CF73C3D-860D-14BB-6C78-4656F116BAA5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078160110" sldId="4513"/>
            <ac:spMk id="4" creationId="{BB6FC870-0753-F4AD-2481-1CEB74983954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078160110" sldId="4513"/>
            <ac:spMk id="5" creationId="{7123123C-AFB3-4B44-71B9-0789E818999E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078160110" sldId="4513"/>
            <ac:spMk id="6" creationId="{2B16378E-AD0B-F52A-DFF9-34D7FBD29B3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078160110" sldId="4513"/>
            <ac:spMk id="13" creationId="{A6F6A84A-C647-482C-ECDE-DC98B56F9090}"/>
          </ac:spMkLst>
        </pc:spChg>
      </pc:sldChg>
      <pc:sldChg chg="addSp delSp modSp mo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3813554815" sldId="4516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813554815" sldId="4516"/>
            <ac:spMk id="2" creationId="{044D8115-45A6-789F-2C2A-ECD5871BD7F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813554815" sldId="4516"/>
            <ac:spMk id="3" creationId="{29AEBAEE-1045-E5A1-A208-5BCB41BD567A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09:51:28.439" v="2"/>
          <ac:spMkLst>
            <pc:docMk/>
            <pc:sldMk cId="3813554815" sldId="4516"/>
            <ac:spMk id="4" creationId="{F8A2E8ED-B1D1-09FC-356A-3D4407316EB0}"/>
          </ac:spMkLst>
        </pc:spChg>
        <pc:spChg chg="add del mod">
          <ac:chgData name="Andreas Schröter" userId="S::andreas.schroeter@hfv-online.de::cd3701b5-2d10-46a4-9536-f48ca4e77ac1" providerId="AD" clId="Web-{5D818E18-B083-7E1B-FDB3-856467C4C211}" dt="2023-05-30T09:52:00.127" v="9"/>
          <ac:spMkLst>
            <pc:docMk/>
            <pc:sldMk cId="3813554815" sldId="4516"/>
            <ac:spMk id="6" creationId="{1C22B1D6-7D8D-D4E3-3513-257DF2A473AF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813554815" sldId="4516"/>
            <ac:spMk id="13" creationId="{D3278C94-CCC4-7FDB-746A-6574010DB846}"/>
          </ac:spMkLst>
        </pc:spChg>
      </pc:sldChg>
      <pc:sldChg chg="addSp modSp mod modClrScheme chgLayout">
        <pc:chgData name="Andreas Schröter" userId="S::andreas.schroeter@hfv-online.de::cd3701b5-2d10-46a4-9536-f48ca4e77ac1" providerId="AD" clId="Web-{5D818E18-B083-7E1B-FDB3-856467C4C211}" dt="2023-05-30T13:00:40.129" v="307" actId="20577"/>
        <pc:sldMkLst>
          <pc:docMk/>
          <pc:sldMk cId="441460764" sldId="4517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41460764" sldId="4517"/>
            <ac:spMk id="4" creationId="{57B3FF02-06E7-8FED-0C2D-DFDCB1B6CE19}"/>
          </ac:spMkLst>
        </pc:spChg>
        <pc:spChg chg="add mod">
          <ac:chgData name="Andreas Schröter" userId="S::andreas.schroeter@hfv-online.de::cd3701b5-2d10-46a4-9536-f48ca4e77ac1" providerId="AD" clId="Web-{5D818E18-B083-7E1B-FDB3-856467C4C211}" dt="2023-05-30T13:00:35.660" v="306" actId="20577"/>
          <ac:spMkLst>
            <pc:docMk/>
            <pc:sldMk cId="441460764" sldId="4517"/>
            <ac:spMk id="8" creationId="{92807843-E90D-5876-6FB2-9E93FC85449C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441460764" sldId="4517"/>
            <ac:spMk id="9" creationId="{193C6CFB-0A9F-C9C8-8448-99C1C647A86D}"/>
          </ac:spMkLst>
        </pc:spChg>
        <pc:spChg chg="add mod">
          <ac:chgData name="Andreas Schröter" userId="S::andreas.schroeter@hfv-online.de::cd3701b5-2d10-46a4-9536-f48ca4e77ac1" providerId="AD" clId="Web-{5D818E18-B083-7E1B-FDB3-856467C4C211}" dt="2023-05-30T13:00:40.129" v="307" actId="20577"/>
          <ac:spMkLst>
            <pc:docMk/>
            <pc:sldMk cId="441460764" sldId="4517"/>
            <ac:spMk id="10" creationId="{E5043887-C098-D417-EEF6-2A3013A3EC89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9:09.597" v="288" actId="14100"/>
          <ac:spMkLst>
            <pc:docMk/>
            <pc:sldMk cId="441460764" sldId="4517"/>
            <ac:spMk id="13" creationId="{90EA811A-53CB-B3F0-EE17-45ABCBBE97E8}"/>
          </ac:spMkLst>
        </pc:spChg>
        <pc:picChg chg="mod">
          <ac:chgData name="Andreas Schröter" userId="S::andreas.schroeter@hfv-online.de::cd3701b5-2d10-46a4-9536-f48ca4e77ac1" providerId="AD" clId="Web-{5D818E18-B083-7E1B-FDB3-856467C4C211}" dt="2023-05-30T12:59:16.081" v="289" actId="1076"/>
          <ac:picMkLst>
            <pc:docMk/>
            <pc:sldMk cId="441460764" sldId="4517"/>
            <ac:picMk id="2" creationId="{00FE8A2A-7C58-6059-FDA2-3537A4FB0CF6}"/>
          </ac:picMkLst>
        </pc:picChg>
      </pc:sldChg>
      <pc:sldChg chg="addSp delSp modSp mo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1805798208" sldId="4518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05798208" sldId="4518"/>
            <ac:spMk id="2" creationId="{044D8115-45A6-789F-2C2A-ECD5871BD7F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05798208" sldId="4518"/>
            <ac:spMk id="3" creationId="{29AEBAEE-1045-E5A1-A208-5BCB41BD567A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09:51:23.814" v="1"/>
          <ac:spMkLst>
            <pc:docMk/>
            <pc:sldMk cId="1805798208" sldId="4518"/>
            <ac:spMk id="4" creationId="{F8A2E8ED-B1D1-09FC-356A-3D4407316EB0}"/>
          </ac:spMkLst>
        </pc:spChg>
        <pc:spChg chg="add 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05798208" sldId="4518"/>
            <ac:spMk id="6" creationId="{27E7965C-E94F-056F-850F-06952DA87579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805798208" sldId="4518"/>
            <ac:spMk id="13" creationId="{D3278C94-CCC4-7FDB-746A-6574010DB846}"/>
          </ac:spMkLst>
        </pc:spChg>
        <pc:picChg chg="mod ord">
          <ac:chgData name="Andreas Schröter" userId="S::andreas.schroeter@hfv-online.de::cd3701b5-2d10-46a4-9536-f48ca4e77ac1" providerId="AD" clId="Web-{5D818E18-B083-7E1B-FDB3-856467C4C211}" dt="2023-05-30T12:56:40.065" v="228"/>
          <ac:picMkLst>
            <pc:docMk/>
            <pc:sldMk cId="1805798208" sldId="4518"/>
            <ac:picMk id="9" creationId="{24369080-EB12-1775-79D8-3558774DD1B1}"/>
          </ac:picMkLst>
        </pc:picChg>
      </pc:sldChg>
      <pc:sldChg chg="modSp del mod modClrScheme chgLayout">
        <pc:chgData name="Andreas Schröter" userId="S::andreas.schroeter@hfv-online.de::cd3701b5-2d10-46a4-9536-f48ca4e77ac1" providerId="AD" clId="Web-{5D818E18-B083-7E1B-FDB3-856467C4C211}" dt="2023-05-30T13:24:46.013" v="1001"/>
        <pc:sldMkLst>
          <pc:docMk/>
          <pc:sldMk cId="1377673172" sldId="4519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377673172" sldId="4519"/>
            <ac:spMk id="4" creationId="{57B3FF02-06E7-8FED-0C2D-DFDCB1B6CE19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377673172" sldId="4519"/>
            <ac:spMk id="9" creationId="{193C6CFB-0A9F-C9C8-8448-99C1C647A86D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377673172" sldId="4519"/>
            <ac:spMk id="13" creationId="{90EA811A-53CB-B3F0-EE17-45ABCBBE97E8}"/>
          </ac:spMkLst>
        </pc:spChg>
      </pc:sldChg>
      <pc:sldChg chg="addSp delSp modSp mod modClrScheme chgLayout">
        <pc:chgData name="Andreas Schröter" userId="S::andreas.schroeter@hfv-online.de::cd3701b5-2d10-46a4-9536-f48ca4e77ac1" providerId="AD" clId="Web-{5D818E18-B083-7E1B-FDB3-856467C4C211}" dt="2023-05-30T13:04:07.724" v="401" actId="20577"/>
        <pc:sldMkLst>
          <pc:docMk/>
          <pc:sldMk cId="1109656573" sldId="4520"/>
        </pc:sldMkLst>
        <pc:spChg chg="mod">
          <ac:chgData name="Andreas Schröter" userId="S::andreas.schroeter@hfv-online.de::cd3701b5-2d10-46a4-9536-f48ca4e77ac1" providerId="AD" clId="Web-{5D818E18-B083-7E1B-FDB3-856467C4C211}" dt="2023-05-30T13:01:48.926" v="349" actId="1076"/>
          <ac:spMkLst>
            <pc:docMk/>
            <pc:sldMk cId="1109656573" sldId="4520"/>
            <ac:spMk id="3" creationId="{0DD65F6D-BA7D-F315-F118-B6AE2E9581BF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109656573" sldId="4520"/>
            <ac:spMk id="4" creationId="{57B3FF02-06E7-8FED-0C2D-DFDCB1B6CE19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13:01:34.926" v="347"/>
          <ac:spMkLst>
            <pc:docMk/>
            <pc:sldMk cId="1109656573" sldId="4520"/>
            <ac:spMk id="5" creationId="{6565B2EC-6445-B870-D69C-3B46C013C681}"/>
          </ac:spMkLst>
        </pc:spChg>
        <pc:spChg chg="add del mod">
          <ac:chgData name="Andreas Schröter" userId="S::andreas.schroeter@hfv-online.de::cd3701b5-2d10-46a4-9536-f48ca4e77ac1" providerId="AD" clId="Web-{5D818E18-B083-7E1B-FDB3-856467C4C211}" dt="2023-05-30T13:01:59.004" v="352"/>
          <ac:spMkLst>
            <pc:docMk/>
            <pc:sldMk cId="1109656573" sldId="4520"/>
            <ac:spMk id="6" creationId="{AD28867E-587D-DC76-24C3-58B16A378A90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04:07.724" v="401" actId="20577"/>
          <ac:spMkLst>
            <pc:docMk/>
            <pc:sldMk cId="1109656573" sldId="4520"/>
            <ac:spMk id="7" creationId="{8ACDB81C-EB28-9CFA-B28E-07F0721E9D80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02:03.582" v="353" actId="1076"/>
          <ac:spMkLst>
            <pc:docMk/>
            <pc:sldMk cId="1109656573" sldId="4520"/>
            <ac:spMk id="8" creationId="{873CC3B6-C575-04C7-86B0-2D24E9407A28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3:01:08.957" v="319" actId="20577"/>
          <ac:spMkLst>
            <pc:docMk/>
            <pc:sldMk cId="1109656573" sldId="4520"/>
            <ac:spMk id="9" creationId="{193C6CFB-0A9F-C9C8-8448-99C1C647A86D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13:03:06.520" v="375"/>
          <ac:spMkLst>
            <pc:docMk/>
            <pc:sldMk cId="1109656573" sldId="4520"/>
            <ac:spMk id="10" creationId="{9D2827CB-454D-15DE-1430-D9A09F821AB3}"/>
          </ac:spMkLst>
        </pc:spChg>
        <pc:spChg chg="del mod ord">
          <ac:chgData name="Andreas Schröter" userId="S::andreas.schroeter@hfv-online.de::cd3701b5-2d10-46a4-9536-f48ca4e77ac1" providerId="AD" clId="Web-{5D818E18-B083-7E1B-FDB3-856467C4C211}" dt="2023-05-30T13:01:52.676" v="350"/>
          <ac:spMkLst>
            <pc:docMk/>
            <pc:sldMk cId="1109656573" sldId="4520"/>
            <ac:spMk id="13" creationId="{90EA811A-53CB-B3F0-EE17-45ABCBBE97E8}"/>
          </ac:spMkLst>
        </pc:spChg>
      </pc:sldChg>
      <pc:sldChg chg="addSp delSp modSp mod modClrScheme delDesignElem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3993400372" sldId="4521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993400372" sldId="4521"/>
            <ac:spMk id="4" creationId="{21F61CBF-DA42-9DA8-8EEC-19A638FD6F2C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993400372" sldId="4521"/>
            <ac:spMk id="24" creationId="{E990C470-984A-8C98-B5EA-6128CFD2149C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993400372" sldId="4521"/>
            <ac:spMk id="26" creationId="{4BE98FFD-161B-9B20-97E2-C4535650AD6B}"/>
          </ac:spMkLst>
        </pc:spChg>
        <pc:spChg chg="add del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993400372" sldId="4521"/>
            <ac:spMk id="35" creationId="{D4974D33-8DC5-464E-8C6D-BE58F0669C17}"/>
          </ac:spMkLst>
        </pc:spChg>
        <pc:spChg chg="add del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993400372" sldId="4521"/>
            <ac:spMk id="36" creationId="{F13C74B1-5B17-4795-BED0-7140497B445A}"/>
          </ac:spMkLst>
        </pc:spChg>
      </pc:sldChg>
      <pc:sldChg chg="addSp delSp modSp mo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1515236397" sldId="4522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515236397" sldId="4522"/>
            <ac:spMk id="2" creationId="{044D8115-45A6-789F-2C2A-ECD5871BD7F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515236397" sldId="4522"/>
            <ac:spMk id="3" creationId="{29AEBAEE-1045-E5A1-A208-5BCB41BD567A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09:51:31.580" v="3"/>
          <ac:spMkLst>
            <pc:docMk/>
            <pc:sldMk cId="1515236397" sldId="4522"/>
            <ac:spMk id="4" creationId="{F8A2E8ED-B1D1-09FC-356A-3D4407316EB0}"/>
          </ac:spMkLst>
        </pc:spChg>
        <pc:spChg chg="add del mod">
          <ac:chgData name="Andreas Schröter" userId="S::andreas.schroeter@hfv-online.de::cd3701b5-2d10-46a4-9536-f48ca4e77ac1" providerId="AD" clId="Web-{5D818E18-B083-7E1B-FDB3-856467C4C211}" dt="2023-05-30T09:51:56.455" v="8"/>
          <ac:spMkLst>
            <pc:docMk/>
            <pc:sldMk cId="1515236397" sldId="4522"/>
            <ac:spMk id="7" creationId="{0A6C1CAA-0D8D-EB88-FF5A-3D878CFA371E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515236397" sldId="4522"/>
            <ac:spMk id="13" creationId="{D3278C94-CCC4-7FDB-746A-6574010DB846}"/>
          </ac:spMkLst>
        </pc:spChg>
      </pc:sldChg>
      <pc:sldChg chg="addSp delSp modSp add mod replId modClrScheme chgLayout">
        <pc:chgData name="Andreas Schröter" userId="S::andreas.schroeter@hfv-online.de::cd3701b5-2d10-46a4-9536-f48ca4e77ac1" providerId="AD" clId="Web-{5D818E18-B083-7E1B-FDB3-856467C4C211}" dt="2023-05-30T13:49:29.631" v="1521" actId="20577"/>
        <pc:sldMkLst>
          <pc:docMk/>
          <pc:sldMk cId="1142198987" sldId="4523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142198987" sldId="4523"/>
            <ac:spMk id="2" creationId="{044D8115-45A6-789F-2C2A-ECD5871BD7F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3:49:29.631" v="1521" actId="20577"/>
          <ac:spMkLst>
            <pc:docMk/>
            <pc:sldMk cId="1142198987" sldId="4523"/>
            <ac:spMk id="3" creationId="{29AEBAEE-1045-E5A1-A208-5BCB41BD567A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09:51:50.643" v="7"/>
          <ac:spMkLst>
            <pc:docMk/>
            <pc:sldMk cId="1142198987" sldId="4523"/>
            <ac:spMk id="7" creationId="{0A6C1CAA-0D8D-EB88-FF5A-3D878CFA371E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1142198987" sldId="4523"/>
            <ac:spMk id="13" creationId="{D3278C94-CCC4-7FDB-746A-6574010DB846}"/>
          </ac:spMkLst>
        </pc:spChg>
        <pc:picChg chg="add mod">
          <ac:chgData name="Andreas Schröter" userId="S::andreas.schroeter@hfv-online.de::cd3701b5-2d10-46a4-9536-f48ca4e77ac1" providerId="AD" clId="Web-{5D818E18-B083-7E1B-FDB3-856467C4C211}" dt="2023-05-30T10:06:01.098" v="36" actId="14100"/>
          <ac:picMkLst>
            <pc:docMk/>
            <pc:sldMk cId="1142198987" sldId="4523"/>
            <ac:picMk id="4" creationId="{FF208E91-4C2C-9AA7-A652-A15032BBF090}"/>
          </ac:picMkLst>
        </pc:picChg>
        <pc:picChg chg="del">
          <ac:chgData name="Andreas Schröter" userId="S::andreas.schroeter@hfv-online.de::cd3701b5-2d10-46a4-9536-f48ca4e77ac1" providerId="AD" clId="Web-{5D818E18-B083-7E1B-FDB3-856467C4C211}" dt="2023-05-30T09:53:54.034" v="24"/>
          <ac:picMkLst>
            <pc:docMk/>
            <pc:sldMk cId="1142198987" sldId="4523"/>
            <ac:picMk id="5" creationId="{091A8373-9FED-C0D5-4921-98542DF8D2BA}"/>
          </ac:picMkLst>
        </pc:picChg>
        <pc:picChg chg="add mod">
          <ac:chgData name="Andreas Schröter" userId="S::andreas.schroeter@hfv-online.de::cd3701b5-2d10-46a4-9536-f48ca4e77ac1" providerId="AD" clId="Web-{5D818E18-B083-7E1B-FDB3-856467C4C211}" dt="2023-05-30T10:06:02.957" v="37" actId="1076"/>
          <ac:picMkLst>
            <pc:docMk/>
            <pc:sldMk cId="1142198987" sldId="4523"/>
            <ac:picMk id="6" creationId="{68FF6D45-8D2A-2DB0-7C3A-194E5871D703}"/>
          </ac:picMkLst>
        </pc:picChg>
      </pc:sldChg>
      <pc:sldChg chg="addSp delSp modSp add mod replId modClrScheme chgLayout">
        <pc:chgData name="Andreas Schröter" userId="S::andreas.schroeter@hfv-online.de::cd3701b5-2d10-46a4-9536-f48ca4e77ac1" providerId="AD" clId="Web-{5D818E18-B083-7E1B-FDB3-856467C4C211}" dt="2023-05-30T12:56:40.065" v="228"/>
        <pc:sldMkLst>
          <pc:docMk/>
          <pc:sldMk cId="714876309" sldId="4524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714876309" sldId="4524"/>
            <ac:spMk id="2" creationId="{044D8115-45A6-789F-2C2A-ECD5871BD7F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714876309" sldId="4524"/>
            <ac:spMk id="3" creationId="{29AEBAEE-1045-E5A1-A208-5BCB41BD567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714876309" sldId="4524"/>
            <ac:spMk id="7" creationId="{0A6C1CAA-0D8D-EB88-FF5A-3D878CFA371E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714876309" sldId="4524"/>
            <ac:spMk id="13" creationId="{D3278C94-CCC4-7FDB-746A-6574010DB846}"/>
          </ac:spMkLst>
        </pc:spChg>
        <pc:picChg chg="add mod">
          <ac:chgData name="Andreas Schröter" userId="S::andreas.schroeter@hfv-online.de::cd3701b5-2d10-46a4-9536-f48ca4e77ac1" providerId="AD" clId="Web-{5D818E18-B083-7E1B-FDB3-856467C4C211}" dt="2023-05-30T09:53:41.502" v="23" actId="14100"/>
          <ac:picMkLst>
            <pc:docMk/>
            <pc:sldMk cId="714876309" sldId="4524"/>
            <ac:picMk id="4" creationId="{A6A00577-C43A-0958-7AC9-7145BB5C1D52}"/>
          </ac:picMkLst>
        </pc:picChg>
        <pc:picChg chg="del">
          <ac:chgData name="Andreas Schröter" userId="S::andreas.schroeter@hfv-online.de::cd3701b5-2d10-46a4-9536-f48ca4e77ac1" providerId="AD" clId="Web-{5D818E18-B083-7E1B-FDB3-856467C4C211}" dt="2023-05-30T09:52:42.893" v="20"/>
          <ac:picMkLst>
            <pc:docMk/>
            <pc:sldMk cId="714876309" sldId="4524"/>
            <ac:picMk id="5" creationId="{091A8373-9FED-C0D5-4921-98542DF8D2BA}"/>
          </ac:picMkLst>
        </pc:picChg>
      </pc:sldChg>
      <pc:sldChg chg="modSp add del mod replId modClrScheme chgLayout">
        <pc:chgData name="Andreas Schröter" userId="S::andreas.schroeter@hfv-online.de::cd3701b5-2d10-46a4-9536-f48ca4e77ac1" providerId="AD" clId="Web-{5D818E18-B083-7E1B-FDB3-856467C4C211}" dt="2023-05-30T14:08:32.152" v="1556"/>
        <pc:sldMkLst>
          <pc:docMk/>
          <pc:sldMk cId="3122222352" sldId="4525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122222352" sldId="4525"/>
            <ac:spMk id="2" creationId="{044D8115-45A6-789F-2C2A-ECD5871BD7F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122222352" sldId="4525"/>
            <ac:spMk id="3" creationId="{29AEBAEE-1045-E5A1-A208-5BCB41BD567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122222352" sldId="4525"/>
            <ac:spMk id="7" creationId="{0A6C1CAA-0D8D-EB88-FF5A-3D878CFA371E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3122222352" sldId="4525"/>
            <ac:spMk id="13" creationId="{D3278C94-CCC4-7FDB-746A-6574010DB846}"/>
          </ac:spMkLst>
        </pc:spChg>
      </pc:sldChg>
      <pc:sldChg chg="addSp delSp modSp add mod replId modClrScheme chgLayout">
        <pc:chgData name="Andreas Schröter" userId="S::andreas.schroeter@hfv-online.de::cd3701b5-2d10-46a4-9536-f48ca4e77ac1" providerId="AD" clId="Web-{5D818E18-B083-7E1B-FDB3-856467C4C211}" dt="2023-05-30T13:49:43.178" v="1541" actId="20577"/>
        <pc:sldMkLst>
          <pc:docMk/>
          <pc:sldMk cId="2434611415" sldId="4526"/>
        </pc:sldMkLst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434611415" sldId="4526"/>
            <ac:spMk id="2" creationId="{044D8115-45A6-789F-2C2A-ECD5871BD7F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3:49:43.178" v="1541" actId="20577"/>
          <ac:spMkLst>
            <pc:docMk/>
            <pc:sldMk cId="2434611415" sldId="4526"/>
            <ac:spMk id="3" creationId="{29AEBAEE-1045-E5A1-A208-5BCB41BD567A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434611415" sldId="4526"/>
            <ac:spMk id="7" creationId="{0A6C1CAA-0D8D-EB88-FF5A-3D878CFA371E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6:40.065" v="228"/>
          <ac:spMkLst>
            <pc:docMk/>
            <pc:sldMk cId="2434611415" sldId="4526"/>
            <ac:spMk id="13" creationId="{D3278C94-CCC4-7FDB-746A-6574010DB846}"/>
          </ac:spMkLst>
        </pc:spChg>
        <pc:picChg chg="del">
          <ac:chgData name="Andreas Schröter" userId="S::andreas.schroeter@hfv-online.de::cd3701b5-2d10-46a4-9536-f48ca4e77ac1" providerId="AD" clId="Web-{5D818E18-B083-7E1B-FDB3-856467C4C211}" dt="2023-05-30T10:57:39.326" v="46"/>
          <ac:picMkLst>
            <pc:docMk/>
            <pc:sldMk cId="2434611415" sldId="4526"/>
            <ac:picMk id="4" creationId="{A6A00577-C43A-0958-7AC9-7145BB5C1D52}"/>
          </ac:picMkLst>
        </pc:picChg>
        <pc:picChg chg="add mod">
          <ac:chgData name="Andreas Schröter" userId="S::andreas.schroeter@hfv-online.de::cd3701b5-2d10-46a4-9536-f48ca4e77ac1" providerId="AD" clId="Web-{5D818E18-B083-7E1B-FDB3-856467C4C211}" dt="2023-05-30T12:22:57.323" v="49" actId="14100"/>
          <ac:picMkLst>
            <pc:docMk/>
            <pc:sldMk cId="2434611415" sldId="4526"/>
            <ac:picMk id="4" creationId="{CA6DAF8F-E438-B1C4-1AFD-41FA59872C31}"/>
          </ac:picMkLst>
        </pc:picChg>
      </pc:sldChg>
      <pc:sldChg chg="addSp delSp modSp new mod setBg modClrScheme delDesignElem chgLayout">
        <pc:chgData name="Andreas Schröter" userId="S::andreas.schroeter@hfv-online.de::cd3701b5-2d10-46a4-9536-f48ca4e77ac1" providerId="AD" clId="Web-{5D818E18-B083-7E1B-FDB3-856467C4C211}" dt="2023-05-30T12:58:27.191" v="275"/>
        <pc:sldMkLst>
          <pc:docMk/>
          <pc:sldMk cId="2066877910" sldId="4527"/>
        </pc:sldMkLst>
        <pc:spChg chg="del">
          <ac:chgData name="Andreas Schröter" userId="S::andreas.schroeter@hfv-online.de::cd3701b5-2d10-46a4-9536-f48ca4e77ac1" providerId="AD" clId="Web-{5D818E18-B083-7E1B-FDB3-856467C4C211}" dt="2023-05-30T12:27:46.028" v="134"/>
          <ac:spMkLst>
            <pc:docMk/>
            <pc:sldMk cId="2066877910" sldId="4527"/>
            <ac:spMk id="2" creationId="{6910B015-BF9E-883A-77A3-4A9C465CE07C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8:10.644" v="266"/>
          <ac:spMkLst>
            <pc:docMk/>
            <pc:sldMk cId="2066877910" sldId="4527"/>
            <ac:spMk id="3" creationId="{084E96A9-59FA-7D75-CA3A-8E1388891A33}"/>
          </ac:spMkLst>
        </pc:spChg>
        <pc:spChg chg="mod ord">
          <ac:chgData name="Andreas Schröter" userId="S::andreas.schroeter@hfv-online.de::cd3701b5-2d10-46a4-9536-f48ca4e77ac1" providerId="AD" clId="Web-{5D818E18-B083-7E1B-FDB3-856467C4C211}" dt="2023-05-30T12:58:10.644" v="266"/>
          <ac:spMkLst>
            <pc:docMk/>
            <pc:sldMk cId="2066877910" sldId="4527"/>
            <ac:spMk id="4" creationId="{468D47F6-CFEE-B566-0CD1-9526442948F1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12:51:32.501" v="137"/>
          <ac:spMkLst>
            <pc:docMk/>
            <pc:sldMk cId="2066877910" sldId="4527"/>
            <ac:spMk id="5" creationId="{C2CF80C8-7F6F-4BCE-4A5D-F1B7C87E5D0A}"/>
          </ac:spMkLst>
        </pc:spChg>
        <pc:spChg chg="add del mod ord">
          <ac:chgData name="Andreas Schröter" userId="S::andreas.schroeter@hfv-online.de::cd3701b5-2d10-46a4-9536-f48ca4e77ac1" providerId="AD" clId="Web-{5D818E18-B083-7E1B-FDB3-856467C4C211}" dt="2023-05-30T12:53:23.517" v="182"/>
          <ac:spMkLst>
            <pc:docMk/>
            <pc:sldMk cId="2066877910" sldId="4527"/>
            <ac:spMk id="6" creationId="{19455EA5-616F-652B-2EA2-30B010167B2C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12:27:42.903" v="133"/>
          <ac:spMkLst>
            <pc:docMk/>
            <pc:sldMk cId="2066877910" sldId="4527"/>
            <ac:spMk id="6" creationId="{30028ED4-3D82-DF56-8B02-7E8321B20BB9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12:27:48.934" v="135"/>
          <ac:spMkLst>
            <pc:docMk/>
            <pc:sldMk cId="2066877910" sldId="4527"/>
            <ac:spMk id="7" creationId="{36C2BD9A-F889-B48E-64A9-A61B45EA9EB5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12:27:51.294" v="136"/>
          <ac:spMkLst>
            <pc:docMk/>
            <pc:sldMk cId="2066877910" sldId="4527"/>
            <ac:spMk id="8" creationId="{0E341FE9-A4C7-B31E-9975-35463CFD8E0F}"/>
          </ac:spMkLst>
        </pc:spChg>
        <pc:spChg chg="add del mod ord">
          <ac:chgData name="Andreas Schröter" userId="S::andreas.schroeter@hfv-online.de::cd3701b5-2d10-46a4-9536-f48ca4e77ac1" providerId="AD" clId="Web-{5D818E18-B083-7E1B-FDB3-856467C4C211}" dt="2023-05-30T12:58:08.394" v="265"/>
          <ac:spMkLst>
            <pc:docMk/>
            <pc:sldMk cId="2066877910" sldId="4527"/>
            <ac:spMk id="8" creationId="{8BFD73E6-DD70-7AA8-8714-C28F8FAF8C24}"/>
          </ac:spMkLst>
        </pc:spChg>
        <pc:spChg chg="add del">
          <ac:chgData name="Andreas Schröter" userId="S::andreas.schroeter@hfv-online.de::cd3701b5-2d10-46a4-9536-f48ca4e77ac1" providerId="AD" clId="Web-{5D818E18-B083-7E1B-FDB3-856467C4C211}" dt="2023-05-30T12:58:10.644" v="266"/>
          <ac:spMkLst>
            <pc:docMk/>
            <pc:sldMk cId="2066877910" sldId="4527"/>
            <ac:spMk id="9" creationId="{D12DDE76-C203-4047-9998-63900085B5E8}"/>
          </ac:spMkLst>
        </pc:spChg>
        <pc:graphicFrameChg chg="add mod modGraphic">
          <ac:chgData name="Andreas Schröter" userId="S::andreas.schroeter@hfv-online.de::cd3701b5-2d10-46a4-9536-f48ca4e77ac1" providerId="AD" clId="Web-{5D818E18-B083-7E1B-FDB3-856467C4C211}" dt="2023-05-30T12:58:27.191" v="275"/>
          <ac:graphicFrameMkLst>
            <pc:docMk/>
            <pc:sldMk cId="2066877910" sldId="4527"/>
            <ac:graphicFrameMk id="2" creationId="{04FDE041-B0DE-6D8F-6D51-AB7803994E51}"/>
          </ac:graphicFrameMkLst>
        </pc:graphicFrameChg>
      </pc:sldChg>
      <pc:sldChg chg="addSp modSp new">
        <pc:chgData name="Andreas Schröter" userId="S::andreas.schroeter@hfv-online.de::cd3701b5-2d10-46a4-9536-f48ca4e77ac1" providerId="AD" clId="Web-{5D818E18-B083-7E1B-FDB3-856467C4C211}" dt="2023-05-30T13:22:39.387" v="933" actId="20577"/>
        <pc:sldMkLst>
          <pc:docMk/>
          <pc:sldMk cId="110900014" sldId="4528"/>
        </pc:sldMkLst>
        <pc:spChg chg="mod">
          <ac:chgData name="Andreas Schröter" userId="S::andreas.schroeter@hfv-online.de::cd3701b5-2d10-46a4-9536-f48ca4e77ac1" providerId="AD" clId="Web-{5D818E18-B083-7E1B-FDB3-856467C4C211}" dt="2023-05-30T13:06:07.443" v="481" actId="20577"/>
          <ac:spMkLst>
            <pc:docMk/>
            <pc:sldMk cId="110900014" sldId="4528"/>
            <ac:spMk id="2" creationId="{C2469A22-A356-57FD-9724-84A6678B0261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05:03.740" v="420" actId="20577"/>
          <ac:spMkLst>
            <pc:docMk/>
            <pc:sldMk cId="110900014" sldId="4528"/>
            <ac:spMk id="3" creationId="{D96698E7-F34D-B874-698E-87DE985CB60F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04:55.630" v="415" actId="20577"/>
          <ac:spMkLst>
            <pc:docMk/>
            <pc:sldMk cId="110900014" sldId="4528"/>
            <ac:spMk id="5" creationId="{4051B54B-73F8-224F-B8B7-BB9668ECD14B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05:10.162" v="426" actId="20577"/>
          <ac:spMkLst>
            <pc:docMk/>
            <pc:sldMk cId="110900014" sldId="4528"/>
            <ac:spMk id="6" creationId="{D5B7798F-A1B4-296D-86B3-EBD7CC6636AB}"/>
          </ac:spMkLst>
        </pc:spChg>
        <pc:spChg chg="add mod">
          <ac:chgData name="Andreas Schröter" userId="S::andreas.schroeter@hfv-online.de::cd3701b5-2d10-46a4-9536-f48ca4e77ac1" providerId="AD" clId="Web-{5D818E18-B083-7E1B-FDB3-856467C4C211}" dt="2023-05-30T13:22:39.387" v="933" actId="20577"/>
          <ac:spMkLst>
            <pc:docMk/>
            <pc:sldMk cId="110900014" sldId="4528"/>
            <ac:spMk id="9" creationId="{2B6215EF-7256-A3FE-A899-546A157D4FC5}"/>
          </ac:spMkLst>
        </pc:spChg>
      </pc:sldChg>
      <pc:sldChg chg="new del">
        <pc:chgData name="Andreas Schröter" userId="S::andreas.schroeter@hfv-online.de::cd3701b5-2d10-46a4-9536-f48ca4e77ac1" providerId="AD" clId="Web-{5D818E18-B083-7E1B-FDB3-856467C4C211}" dt="2023-05-30T13:04:14.271" v="403"/>
        <pc:sldMkLst>
          <pc:docMk/>
          <pc:sldMk cId="2777365809" sldId="4528"/>
        </pc:sldMkLst>
      </pc:sldChg>
      <pc:sldChg chg="delSp modSp add replId">
        <pc:chgData name="Andreas Schröter" userId="S::andreas.schroeter@hfv-online.de::cd3701b5-2d10-46a4-9536-f48ca4e77ac1" providerId="AD" clId="Web-{5D818E18-B083-7E1B-FDB3-856467C4C211}" dt="2023-05-30T13:27:59.639" v="1082" actId="20577"/>
        <pc:sldMkLst>
          <pc:docMk/>
          <pc:sldMk cId="822434233" sldId="4529"/>
        </pc:sldMkLst>
        <pc:spChg chg="mod">
          <ac:chgData name="Andreas Schröter" userId="S::andreas.schroeter@hfv-online.de::cd3701b5-2d10-46a4-9536-f48ca4e77ac1" providerId="AD" clId="Web-{5D818E18-B083-7E1B-FDB3-856467C4C211}" dt="2023-05-30T13:27:59.639" v="1082" actId="20577"/>
          <ac:spMkLst>
            <pc:docMk/>
            <pc:sldMk cId="822434233" sldId="4529"/>
            <ac:spMk id="2" creationId="{C2469A22-A356-57FD-9724-84A6678B0261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09:52.351" v="558" actId="20577"/>
          <ac:spMkLst>
            <pc:docMk/>
            <pc:sldMk cId="822434233" sldId="4529"/>
            <ac:spMk id="6" creationId="{D5B7798F-A1B4-296D-86B3-EBD7CC6636AB}"/>
          </ac:spMkLst>
        </pc:spChg>
        <pc:spChg chg="del">
          <ac:chgData name="Andreas Schröter" userId="S::andreas.schroeter@hfv-online.de::cd3701b5-2d10-46a4-9536-f48ca4e77ac1" providerId="AD" clId="Web-{5D818E18-B083-7E1B-FDB3-856467C4C211}" dt="2023-05-30T13:15:06.165" v="708"/>
          <ac:spMkLst>
            <pc:docMk/>
            <pc:sldMk cId="822434233" sldId="4529"/>
            <ac:spMk id="7" creationId="{A0470484-4C32-B66C-317E-327FF1AFF57E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27:43.795" v="1079" actId="20577"/>
          <ac:spMkLst>
            <pc:docMk/>
            <pc:sldMk cId="822434233" sldId="4529"/>
            <ac:spMk id="9" creationId="{2B6215EF-7256-A3FE-A899-546A157D4FC5}"/>
          </ac:spMkLst>
        </pc:spChg>
      </pc:sldChg>
      <pc:sldChg chg="addSp modSp add replId">
        <pc:chgData name="Andreas Schröter" userId="S::andreas.schroeter@hfv-online.de::cd3701b5-2d10-46a4-9536-f48ca4e77ac1" providerId="AD" clId="Web-{5D818E18-B083-7E1B-FDB3-856467C4C211}" dt="2023-05-30T13:24:10.794" v="1000" actId="20577"/>
        <pc:sldMkLst>
          <pc:docMk/>
          <pc:sldMk cId="2137539558" sldId="4530"/>
        </pc:sldMkLst>
        <pc:spChg chg="mod">
          <ac:chgData name="Andreas Schröter" userId="S::andreas.schroeter@hfv-online.de::cd3701b5-2d10-46a4-9536-f48ca4e77ac1" providerId="AD" clId="Web-{5D818E18-B083-7E1B-FDB3-856467C4C211}" dt="2023-05-30T13:22:00.308" v="910" actId="20577"/>
          <ac:spMkLst>
            <pc:docMk/>
            <pc:sldMk cId="2137539558" sldId="4530"/>
            <ac:spMk id="2" creationId="{C2469A22-A356-57FD-9724-84A6678B0261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24:10.794" v="1000" actId="20577"/>
          <ac:spMkLst>
            <pc:docMk/>
            <pc:sldMk cId="2137539558" sldId="4530"/>
            <ac:spMk id="3" creationId="{D96698E7-F34D-B874-698E-87DE985CB60F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15:46.634" v="725" actId="20577"/>
          <ac:spMkLst>
            <pc:docMk/>
            <pc:sldMk cId="2137539558" sldId="4530"/>
            <ac:spMk id="6" creationId="{D5B7798F-A1B4-296D-86B3-EBD7CC6636AB}"/>
          </ac:spMkLst>
        </pc:spChg>
        <pc:spChg chg="add mod">
          <ac:chgData name="Andreas Schröter" userId="S::andreas.schroeter@hfv-online.de::cd3701b5-2d10-46a4-9536-f48ca4e77ac1" providerId="AD" clId="Web-{5D818E18-B083-7E1B-FDB3-856467C4C211}" dt="2023-05-30T13:16:10.088" v="729" actId="1076"/>
          <ac:spMkLst>
            <pc:docMk/>
            <pc:sldMk cId="2137539558" sldId="4530"/>
            <ac:spMk id="8" creationId="{8C1ECC45-EE0B-932C-6BB1-50749CFC5C7C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24:01.809" v="998" actId="20577"/>
          <ac:spMkLst>
            <pc:docMk/>
            <pc:sldMk cId="2137539558" sldId="4530"/>
            <ac:spMk id="9" creationId="{2B6215EF-7256-A3FE-A899-546A157D4FC5}"/>
          </ac:spMkLst>
        </pc:spChg>
      </pc:sldChg>
      <pc:sldChg chg="addSp delSp modSp add replId">
        <pc:chgData name="Andreas Schröter" userId="S::andreas.schroeter@hfv-online.de::cd3701b5-2d10-46a4-9536-f48ca4e77ac1" providerId="AD" clId="Web-{5D818E18-B083-7E1B-FDB3-856467C4C211}" dt="2023-05-30T13:28:35.123" v="1090" actId="20577"/>
        <pc:sldMkLst>
          <pc:docMk/>
          <pc:sldMk cId="3300945623" sldId="4531"/>
        </pc:sldMkLst>
        <pc:spChg chg="mod">
          <ac:chgData name="Andreas Schröter" userId="S::andreas.schroeter@hfv-online.de::cd3701b5-2d10-46a4-9536-f48ca4e77ac1" providerId="AD" clId="Web-{5D818E18-B083-7E1B-FDB3-856467C4C211}" dt="2023-05-30T13:28:35.123" v="1090" actId="20577"/>
          <ac:spMkLst>
            <pc:docMk/>
            <pc:sldMk cId="3300945623" sldId="4531"/>
            <ac:spMk id="2" creationId="{C2469A22-A356-57FD-9724-84A6678B0261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16:43.603" v="736" actId="20577"/>
          <ac:spMkLst>
            <pc:docMk/>
            <pc:sldMk cId="3300945623" sldId="4531"/>
            <ac:spMk id="3" creationId="{D96698E7-F34D-B874-698E-87DE985CB60F}"/>
          </ac:spMkLst>
        </pc:spChg>
        <pc:spChg chg="del mod">
          <ac:chgData name="Andreas Schröter" userId="S::andreas.schroeter@hfv-online.de::cd3701b5-2d10-46a4-9536-f48ca4e77ac1" providerId="AD" clId="Web-{5D818E18-B083-7E1B-FDB3-856467C4C211}" dt="2023-05-30T13:25:24.419" v="1002"/>
          <ac:spMkLst>
            <pc:docMk/>
            <pc:sldMk cId="3300945623" sldId="4531"/>
            <ac:spMk id="6" creationId="{D5B7798F-A1B4-296D-86B3-EBD7CC6636AB}"/>
          </ac:spMkLst>
        </pc:spChg>
        <pc:spChg chg="add del mod">
          <ac:chgData name="Andreas Schröter" userId="S::andreas.schroeter@hfv-online.de::cd3701b5-2d10-46a4-9536-f48ca4e77ac1" providerId="AD" clId="Web-{5D818E18-B083-7E1B-FDB3-856467C4C211}" dt="2023-05-30T13:25:27.450" v="1003"/>
          <ac:spMkLst>
            <pc:docMk/>
            <pc:sldMk cId="3300945623" sldId="4531"/>
            <ac:spMk id="8" creationId="{62A55221-0A8E-83AF-84A7-5357F47E9783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28:31.467" v="1089" actId="20577"/>
          <ac:spMkLst>
            <pc:docMk/>
            <pc:sldMk cId="3300945623" sldId="4531"/>
            <ac:spMk id="9" creationId="{2B6215EF-7256-A3FE-A899-546A157D4FC5}"/>
          </ac:spMkLst>
        </pc:spChg>
      </pc:sldChg>
      <pc:sldChg chg="modSp add replId">
        <pc:chgData name="Andreas Schröter" userId="S::andreas.schroeter@hfv-online.de::cd3701b5-2d10-46a4-9536-f48ca4e77ac1" providerId="AD" clId="Web-{5D818E18-B083-7E1B-FDB3-856467C4C211}" dt="2023-05-30T13:34:16.250" v="1344" actId="20577"/>
        <pc:sldMkLst>
          <pc:docMk/>
          <pc:sldMk cId="45628029" sldId="4532"/>
        </pc:sldMkLst>
        <pc:spChg chg="mod">
          <ac:chgData name="Andreas Schröter" userId="S::andreas.schroeter@hfv-online.de::cd3701b5-2d10-46a4-9536-f48ca4e77ac1" providerId="AD" clId="Web-{5D818E18-B083-7E1B-FDB3-856467C4C211}" dt="2023-05-30T13:32:11.547" v="1213" actId="20577"/>
          <ac:spMkLst>
            <pc:docMk/>
            <pc:sldMk cId="45628029" sldId="4532"/>
            <ac:spMk id="2" creationId="{C2469A22-A356-57FD-9724-84A6678B0261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4:16.250" v="1344" actId="20577"/>
          <ac:spMkLst>
            <pc:docMk/>
            <pc:sldMk cId="45628029" sldId="4532"/>
            <ac:spMk id="3" creationId="{D96698E7-F34D-B874-698E-87DE985CB60F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0:04.343" v="1100" actId="20577"/>
          <ac:spMkLst>
            <pc:docMk/>
            <pc:sldMk cId="45628029" sldId="4532"/>
            <ac:spMk id="6" creationId="{D5B7798F-A1B4-296D-86B3-EBD7CC6636AB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0:09.749" v="1103" actId="20577"/>
          <ac:spMkLst>
            <pc:docMk/>
            <pc:sldMk cId="45628029" sldId="4532"/>
            <ac:spMk id="8" creationId="{8C1ECC45-EE0B-932C-6BB1-50749CFC5C7C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3:49.282" v="1342" actId="20577"/>
          <ac:spMkLst>
            <pc:docMk/>
            <pc:sldMk cId="45628029" sldId="4532"/>
            <ac:spMk id="9" creationId="{2B6215EF-7256-A3FE-A899-546A157D4FC5}"/>
          </ac:spMkLst>
        </pc:spChg>
      </pc:sldChg>
      <pc:sldChg chg="modSp new">
        <pc:chgData name="Andreas Schröter" userId="S::andreas.schroeter@hfv-online.de::cd3701b5-2d10-46a4-9536-f48ca4e77ac1" providerId="AD" clId="Web-{5D818E18-B083-7E1B-FDB3-856467C4C211}" dt="2023-05-30T13:36:15.517" v="1370" actId="20577"/>
        <pc:sldMkLst>
          <pc:docMk/>
          <pc:sldMk cId="3566534847" sldId="4533"/>
        </pc:sldMkLst>
        <pc:spChg chg="mod">
          <ac:chgData name="Andreas Schröter" userId="S::andreas.schroeter@hfv-online.de::cd3701b5-2d10-46a4-9536-f48ca4e77ac1" providerId="AD" clId="Web-{5D818E18-B083-7E1B-FDB3-856467C4C211}" dt="2023-05-30T13:36:15.517" v="1370" actId="20577"/>
          <ac:spMkLst>
            <pc:docMk/>
            <pc:sldMk cId="3566534847" sldId="4533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5:30.110" v="1351" actId="20577"/>
          <ac:spMkLst>
            <pc:docMk/>
            <pc:sldMk cId="3566534847" sldId="4533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5:34.892" v="1359" actId="20577"/>
          <ac:spMkLst>
            <pc:docMk/>
            <pc:sldMk cId="3566534847" sldId="4533"/>
            <ac:spMk id="5" creationId="{FC31B570-FE29-8CB5-59D6-7E3F80934346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6:03.392" v="1367" actId="20577"/>
          <ac:spMkLst>
            <pc:docMk/>
            <pc:sldMk cId="3566534847" sldId="4533"/>
            <ac:spMk id="6" creationId="{67DD3F4D-1EB8-7DD0-5FC6-CDF53C872FB5}"/>
          </ac:spMkLst>
        </pc:spChg>
      </pc:sldChg>
      <pc:sldChg chg="modSp add replId">
        <pc:chgData name="Andreas Schröter" userId="S::andreas.schroeter@hfv-online.de::cd3701b5-2d10-46a4-9536-f48ca4e77ac1" providerId="AD" clId="Web-{5D818E18-B083-7E1B-FDB3-856467C4C211}" dt="2023-05-30T13:37:17.267" v="1384" actId="20577"/>
        <pc:sldMkLst>
          <pc:docMk/>
          <pc:sldMk cId="257188089" sldId="4534"/>
        </pc:sldMkLst>
        <pc:spChg chg="mod">
          <ac:chgData name="Andreas Schröter" userId="S::andreas.schroeter@hfv-online.de::cd3701b5-2d10-46a4-9536-f48ca4e77ac1" providerId="AD" clId="Web-{5D818E18-B083-7E1B-FDB3-856467C4C211}" dt="2023-05-30T13:37:17.267" v="1384" actId="20577"/>
          <ac:spMkLst>
            <pc:docMk/>
            <pc:sldMk cId="257188089" sldId="4534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6:45.705" v="1374" actId="20577"/>
          <ac:spMkLst>
            <pc:docMk/>
            <pc:sldMk cId="257188089" sldId="4534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7:10.017" v="1382" actId="20577"/>
          <ac:spMkLst>
            <pc:docMk/>
            <pc:sldMk cId="257188089" sldId="4534"/>
            <ac:spMk id="6" creationId="{67DD3F4D-1EB8-7DD0-5FC6-CDF53C872FB5}"/>
          </ac:spMkLst>
        </pc:spChg>
      </pc:sldChg>
      <pc:sldChg chg="modSp add replId">
        <pc:chgData name="Andreas Schröter" userId="S::andreas.schroeter@hfv-online.de::cd3701b5-2d10-46a4-9536-f48ca4e77ac1" providerId="AD" clId="Web-{5D818E18-B083-7E1B-FDB3-856467C4C211}" dt="2023-05-30T13:38:05.830" v="1391" actId="20577"/>
        <pc:sldMkLst>
          <pc:docMk/>
          <pc:sldMk cId="136205690" sldId="4535"/>
        </pc:sldMkLst>
        <pc:spChg chg="mod">
          <ac:chgData name="Andreas Schröter" userId="S::andreas.schroeter@hfv-online.de::cd3701b5-2d10-46a4-9536-f48ca4e77ac1" providerId="AD" clId="Web-{5D818E18-B083-7E1B-FDB3-856467C4C211}" dt="2023-05-30T13:37:56.455" v="1387" actId="20577"/>
          <ac:spMkLst>
            <pc:docMk/>
            <pc:sldMk cId="136205690" sldId="4535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8:05.830" v="1391" actId="20577"/>
          <ac:spMkLst>
            <pc:docMk/>
            <pc:sldMk cId="136205690" sldId="4535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8:03.424" v="1390" actId="20577"/>
          <ac:spMkLst>
            <pc:docMk/>
            <pc:sldMk cId="136205690" sldId="4535"/>
            <ac:spMk id="6" creationId="{67DD3F4D-1EB8-7DD0-5FC6-CDF53C872FB5}"/>
          </ac:spMkLst>
        </pc:spChg>
      </pc:sldChg>
      <pc:sldChg chg="modSp add replId">
        <pc:chgData name="Andreas Schröter" userId="S::andreas.schroeter@hfv-online.de::cd3701b5-2d10-46a4-9536-f48ca4e77ac1" providerId="AD" clId="Web-{5D818E18-B083-7E1B-FDB3-856467C4C211}" dt="2023-05-30T13:38:52.596" v="1420" actId="20577"/>
        <pc:sldMkLst>
          <pc:docMk/>
          <pc:sldMk cId="178563800" sldId="4536"/>
        </pc:sldMkLst>
        <pc:spChg chg="mod">
          <ac:chgData name="Andreas Schröter" userId="S::andreas.schroeter@hfv-online.de::cd3701b5-2d10-46a4-9536-f48ca4e77ac1" providerId="AD" clId="Web-{5D818E18-B083-7E1B-FDB3-856467C4C211}" dt="2023-05-30T13:38:41.127" v="1394" actId="20577"/>
          <ac:spMkLst>
            <pc:docMk/>
            <pc:sldMk cId="178563800" sldId="4536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8:52.596" v="1420" actId="20577"/>
          <ac:spMkLst>
            <pc:docMk/>
            <pc:sldMk cId="178563800" sldId="4536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8:49.908" v="1419" actId="20577"/>
          <ac:spMkLst>
            <pc:docMk/>
            <pc:sldMk cId="178563800" sldId="4536"/>
            <ac:spMk id="6" creationId="{67DD3F4D-1EB8-7DD0-5FC6-CDF53C872FB5}"/>
          </ac:spMkLst>
        </pc:spChg>
      </pc:sldChg>
      <pc:sldChg chg="modSp add replId">
        <pc:chgData name="Andreas Schröter" userId="S::andreas.schroeter@hfv-online.de::cd3701b5-2d10-46a4-9536-f48ca4e77ac1" providerId="AD" clId="Web-{5D818E18-B083-7E1B-FDB3-856467C4C211}" dt="2023-05-30T13:39:35.456" v="1426" actId="20577"/>
        <pc:sldMkLst>
          <pc:docMk/>
          <pc:sldMk cId="3260153360" sldId="4537"/>
        </pc:sldMkLst>
        <pc:spChg chg="mod">
          <ac:chgData name="Andreas Schröter" userId="S::andreas.schroeter@hfv-online.de::cd3701b5-2d10-46a4-9536-f48ca4e77ac1" providerId="AD" clId="Web-{5D818E18-B083-7E1B-FDB3-856467C4C211}" dt="2023-05-30T13:39:28.127" v="1424" actId="20577"/>
          <ac:spMkLst>
            <pc:docMk/>
            <pc:sldMk cId="3260153360" sldId="4537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9:35.456" v="1426" actId="20577"/>
          <ac:spMkLst>
            <pc:docMk/>
            <pc:sldMk cId="3260153360" sldId="4537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39:32.018" v="1425" actId="20577"/>
          <ac:spMkLst>
            <pc:docMk/>
            <pc:sldMk cId="3260153360" sldId="4537"/>
            <ac:spMk id="6" creationId="{67DD3F4D-1EB8-7DD0-5FC6-CDF53C872FB5}"/>
          </ac:spMkLst>
        </pc:spChg>
      </pc:sldChg>
      <pc:sldChg chg="modSp add replId">
        <pc:chgData name="Andreas Schröter" userId="S::andreas.schroeter@hfv-online.de::cd3701b5-2d10-46a4-9536-f48ca4e77ac1" providerId="AD" clId="Web-{5D818E18-B083-7E1B-FDB3-856467C4C211}" dt="2023-05-30T13:41:11.784" v="1470" actId="20577"/>
        <pc:sldMkLst>
          <pc:docMk/>
          <pc:sldMk cId="3577788880" sldId="4538"/>
        </pc:sldMkLst>
        <pc:spChg chg="mod">
          <ac:chgData name="Andreas Schröter" userId="S::andreas.schroeter@hfv-online.de::cd3701b5-2d10-46a4-9536-f48ca4e77ac1" providerId="AD" clId="Web-{5D818E18-B083-7E1B-FDB3-856467C4C211}" dt="2023-05-30T13:40:55.237" v="1432" actId="20577"/>
          <ac:spMkLst>
            <pc:docMk/>
            <pc:sldMk cId="3577788880" sldId="4538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40:48.050" v="1430" actId="20577"/>
          <ac:spMkLst>
            <pc:docMk/>
            <pc:sldMk cId="3577788880" sldId="4538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41:11.784" v="1470" actId="20577"/>
          <ac:spMkLst>
            <pc:docMk/>
            <pc:sldMk cId="3577788880" sldId="4538"/>
            <ac:spMk id="6" creationId="{67DD3F4D-1EB8-7DD0-5FC6-CDF53C872FB5}"/>
          </ac:spMkLst>
        </pc:spChg>
      </pc:sldChg>
      <pc:sldChg chg="modSp add replId">
        <pc:chgData name="Andreas Schröter" userId="S::andreas.schroeter@hfv-online.de::cd3701b5-2d10-46a4-9536-f48ca4e77ac1" providerId="AD" clId="Web-{5D818E18-B083-7E1B-FDB3-856467C4C211}" dt="2023-05-30T13:48:28.990" v="1490" actId="20577"/>
        <pc:sldMkLst>
          <pc:docMk/>
          <pc:sldMk cId="2855135352" sldId="4539"/>
        </pc:sldMkLst>
        <pc:spChg chg="mod">
          <ac:chgData name="Andreas Schröter" userId="S::andreas.schroeter@hfv-online.de::cd3701b5-2d10-46a4-9536-f48ca4e77ac1" providerId="AD" clId="Web-{5D818E18-B083-7E1B-FDB3-856467C4C211}" dt="2023-05-30T13:48:28.990" v="1490" actId="20577"/>
          <ac:spMkLst>
            <pc:docMk/>
            <pc:sldMk cId="2855135352" sldId="4539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48:01.271" v="1488" actId="20577"/>
          <ac:spMkLst>
            <pc:docMk/>
            <pc:sldMk cId="2855135352" sldId="4539"/>
            <ac:spMk id="6" creationId="{67DD3F4D-1EB8-7DD0-5FC6-CDF53C872FB5}"/>
          </ac:spMkLst>
        </pc:spChg>
      </pc:sldChg>
      <pc:sldChg chg="modSp add replId">
        <pc:chgData name="Andreas Schröter" userId="S::andreas.schroeter@hfv-online.de::cd3701b5-2d10-46a4-9536-f48ca4e77ac1" providerId="AD" clId="Web-{5D818E18-B083-7E1B-FDB3-856467C4C211}" dt="2023-05-30T13:48:58.193" v="1504" actId="20577"/>
        <pc:sldMkLst>
          <pc:docMk/>
          <pc:sldMk cId="2433271927" sldId="4540"/>
        </pc:sldMkLst>
        <pc:spChg chg="mod">
          <ac:chgData name="Andreas Schröter" userId="S::andreas.schroeter@hfv-online.de::cd3701b5-2d10-46a4-9536-f48ca4e77ac1" providerId="AD" clId="Web-{5D818E18-B083-7E1B-FDB3-856467C4C211}" dt="2023-05-30T13:48:58.193" v="1504" actId="20577"/>
          <ac:spMkLst>
            <pc:docMk/>
            <pc:sldMk cId="2433271927" sldId="4540"/>
            <ac:spMk id="2" creationId="{6790E1E4-46C9-B807-2326-43952B61BD6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48:35.006" v="1493" actId="20577"/>
          <ac:spMkLst>
            <pc:docMk/>
            <pc:sldMk cId="2433271927" sldId="4540"/>
            <ac:spMk id="3" creationId="{7D12C0E6-3650-959E-BBB9-9C204E78612A}"/>
          </ac:spMkLst>
        </pc:spChg>
        <pc:spChg chg="mod">
          <ac:chgData name="Andreas Schröter" userId="S::andreas.schroeter@hfv-online.de::cd3701b5-2d10-46a4-9536-f48ca4e77ac1" providerId="AD" clId="Web-{5D818E18-B083-7E1B-FDB3-856467C4C211}" dt="2023-05-30T13:48:49.896" v="1502" actId="20577"/>
          <ac:spMkLst>
            <pc:docMk/>
            <pc:sldMk cId="2433271927" sldId="4540"/>
            <ac:spMk id="6" creationId="{67DD3F4D-1EB8-7DD0-5FC6-CDF53C872FB5}"/>
          </ac:spMkLst>
        </pc:spChg>
      </pc:sldChg>
      <pc:sldChg chg="addSp delSp modSp add replId">
        <pc:chgData name="Andreas Schröter" userId="S::andreas.schroeter@hfv-online.de::cd3701b5-2d10-46a4-9536-f48ca4e77ac1" providerId="AD" clId="Web-{5D818E18-B083-7E1B-FDB3-856467C4C211}" dt="2023-05-30T14:08:23.230" v="1555" actId="1076"/>
        <pc:sldMkLst>
          <pc:docMk/>
          <pc:sldMk cId="1242592193" sldId="4541"/>
        </pc:sldMkLst>
        <pc:spChg chg="mod">
          <ac:chgData name="Andreas Schröter" userId="S::andreas.schroeter@hfv-online.de::cd3701b5-2d10-46a4-9536-f48ca4e77ac1" providerId="AD" clId="Web-{5D818E18-B083-7E1B-FDB3-856467C4C211}" dt="2023-05-30T14:07:54.323" v="1550" actId="20577"/>
          <ac:spMkLst>
            <pc:docMk/>
            <pc:sldMk cId="1242592193" sldId="4541"/>
            <ac:spMk id="3" creationId="{29AEBAEE-1045-E5A1-A208-5BCB41BD567A}"/>
          </ac:spMkLst>
        </pc:spChg>
        <pc:picChg chg="add mod">
          <ac:chgData name="Andreas Schröter" userId="S::andreas.schroeter@hfv-online.de::cd3701b5-2d10-46a4-9536-f48ca4e77ac1" providerId="AD" clId="Web-{5D818E18-B083-7E1B-FDB3-856467C4C211}" dt="2023-05-30T14:08:23.230" v="1555" actId="1076"/>
          <ac:picMkLst>
            <pc:docMk/>
            <pc:sldMk cId="1242592193" sldId="4541"/>
            <ac:picMk id="4" creationId="{F965F533-6162-76E7-1705-0A5C9D1C7999}"/>
          </ac:picMkLst>
        </pc:picChg>
        <pc:picChg chg="del">
          <ac:chgData name="Andreas Schröter" userId="S::andreas.schroeter@hfv-online.de::cd3701b5-2d10-46a4-9536-f48ca4e77ac1" providerId="AD" clId="Web-{5D818E18-B083-7E1B-FDB3-856467C4C211}" dt="2023-05-30T14:07:57.136" v="1551"/>
          <ac:picMkLst>
            <pc:docMk/>
            <pc:sldMk cId="1242592193" sldId="4541"/>
            <ac:picMk id="5" creationId="{091A8373-9FED-C0D5-4921-98542DF8D2BA}"/>
          </ac:picMkLst>
        </pc:picChg>
      </pc:sldChg>
      <pc:sldChg chg="addSp delSp modSp add replId">
        <pc:chgData name="Andreas Schröter" userId="S::andreas.schroeter@hfv-online.de::cd3701b5-2d10-46a4-9536-f48ca4e77ac1" providerId="AD" clId="Web-{5D818E18-B083-7E1B-FDB3-856467C4C211}" dt="2023-05-30T14:14:39.826" v="1587" actId="14100"/>
        <pc:sldMkLst>
          <pc:docMk/>
          <pc:sldMk cId="3316254100" sldId="4542"/>
        </pc:sldMkLst>
        <pc:spChg chg="mod">
          <ac:chgData name="Andreas Schröter" userId="S::andreas.schroeter@hfv-online.de::cd3701b5-2d10-46a4-9536-f48ca4e77ac1" providerId="AD" clId="Web-{5D818E18-B083-7E1B-FDB3-856467C4C211}" dt="2023-05-30T14:14:00.217" v="1583" actId="20577"/>
          <ac:spMkLst>
            <pc:docMk/>
            <pc:sldMk cId="3316254100" sldId="4542"/>
            <ac:spMk id="3" creationId="{29AEBAEE-1045-E5A1-A208-5BCB41BD567A}"/>
          </ac:spMkLst>
        </pc:spChg>
        <pc:picChg chg="del">
          <ac:chgData name="Andreas Schröter" userId="S::andreas.schroeter@hfv-online.de::cd3701b5-2d10-46a4-9536-f48ca4e77ac1" providerId="AD" clId="Web-{5D818E18-B083-7E1B-FDB3-856467C4C211}" dt="2023-05-30T14:14:03.107" v="1584"/>
          <ac:picMkLst>
            <pc:docMk/>
            <pc:sldMk cId="3316254100" sldId="4542"/>
            <ac:picMk id="4" creationId="{F965F533-6162-76E7-1705-0A5C9D1C7999}"/>
          </ac:picMkLst>
        </pc:picChg>
        <pc:picChg chg="add mod">
          <ac:chgData name="Andreas Schröter" userId="S::andreas.schroeter@hfv-online.de::cd3701b5-2d10-46a4-9536-f48ca4e77ac1" providerId="AD" clId="Web-{5D818E18-B083-7E1B-FDB3-856467C4C211}" dt="2023-05-30T14:14:39.826" v="1587" actId="14100"/>
          <ac:picMkLst>
            <pc:docMk/>
            <pc:sldMk cId="3316254100" sldId="4542"/>
            <ac:picMk id="5" creationId="{64A1BEF5-DEB2-9060-A384-40117299E382}"/>
          </ac:picMkLst>
        </pc:picChg>
      </pc:sldChg>
      <pc:sldMasterChg chg="add del mod addSldLayout delSldLayout modSldLayout">
        <pc:chgData name="Andreas Schröter" userId="S::andreas.schroeter@hfv-online.de::cd3701b5-2d10-46a4-9536-f48ca4e77ac1" providerId="AD" clId="Web-{5D818E18-B083-7E1B-FDB3-856467C4C211}" dt="2023-05-30T12:57:39.800" v="230"/>
        <pc:sldMasterMkLst>
          <pc:docMk/>
          <pc:sldMasterMk cId="620143664" sldId="2147483688"/>
        </pc:sldMasterMkLst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4000625417" sldId="2147483660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1350199503" sldId="2147483661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622339174" sldId="2147483662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3008891686" sldId="2147483663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905634476" sldId="2147483664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1879998233" sldId="2147483665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3676456169" sldId="2147483666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1306703215" sldId="2147483678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3254212151" sldId="2147483679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218438315" sldId="2147483680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3652916833" sldId="2147483681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2945305192" sldId="2147483682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3362056292" sldId="2147483683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2826059177" sldId="2147483684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959188044" sldId="2147483685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1002952075" sldId="2147483686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353971248" sldId="2147483687"/>
          </pc:sldLayoutMkLst>
        </pc:sldLayoutChg>
        <pc:sldLayoutChg chg="add del mod">
          <pc:chgData name="Andreas Schröter" userId="S::andreas.schroeter@hfv-online.de::cd3701b5-2d10-46a4-9536-f48ca4e77ac1" providerId="AD" clId="Web-{5D818E18-B083-7E1B-FDB3-856467C4C211}" dt="2023-05-30T12:57:39.800" v="230"/>
          <pc:sldLayoutMkLst>
            <pc:docMk/>
            <pc:sldMasterMk cId="620143664" sldId="2147483688"/>
            <pc:sldLayoutMk cId="1235067171" sldId="2147483689"/>
          </pc:sldLayoutMkLst>
        </pc:sldLayoutChg>
      </pc:sldMasterChg>
      <pc:sldMasterChg chg="add del addSldLayout delSldLayout modSldLayout">
        <pc:chgData name="Andreas Schröter" userId="S::andreas.schroeter@hfv-online.de::cd3701b5-2d10-46a4-9536-f48ca4e77ac1" providerId="AD" clId="Web-{5D818E18-B083-7E1B-FDB3-856467C4C211}" dt="2023-05-30T12:56:40.065" v="228"/>
        <pc:sldMasterMkLst>
          <pc:docMk/>
          <pc:sldMasterMk cId="2315177537" sldId="2147483688"/>
        </pc:sldMasterMkLst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704248965" sldId="2147483689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063223935" sldId="2147483690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3926761638" sldId="2147483691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847392170" sldId="2147483692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84774350" sldId="2147483693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308716644" sldId="2147483694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440057920" sldId="2147483695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56050193" sldId="2147483696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356131377" sldId="2147483697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526045781" sldId="2147483698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330304982" sldId="2147483699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417984086" sldId="2147483700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55432600" sldId="2147483701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2170064287" sldId="2147483702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4285521198" sldId="2147483703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725666986" sldId="2147483704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733562088" sldId="2147483705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452721952" sldId="2147483706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692794376" sldId="2147483707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683229593" sldId="2147483708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305292803" sldId="2147483709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869868999" sldId="2147483710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4077897367" sldId="2147483711"/>
          </pc:sldLayoutMkLst>
        </pc:sldLayoutChg>
        <pc:sldLayoutChg chg="add del mod replId">
          <pc:chgData name="Andreas Schröter" userId="S::andreas.schroeter@hfv-online.de::cd3701b5-2d10-46a4-9536-f48ca4e77ac1" providerId="AD" clId="Web-{5D818E18-B083-7E1B-FDB3-856467C4C211}" dt="2023-05-30T12:56:40.065" v="228"/>
          <pc:sldLayoutMkLst>
            <pc:docMk/>
            <pc:sldMasterMk cId="2315177537" sldId="2147483688"/>
            <pc:sldLayoutMk cId="1517312021" sldId="2147483712"/>
          </pc:sldLayoutMkLst>
        </pc:sldLayoutChg>
      </pc:sldMasterChg>
    </pc:docChg>
  </pc:docChgLst>
  <pc:docChgLst>
    <pc:chgData name="Andreas Schröter" userId="S::andreas.schroeter@hfv-online.de::cd3701b5-2d10-46a4-9536-f48ca4e77ac1" providerId="AD" clId="Web-{067A7073-5FC2-6E26-0AD2-288A9D0CEE78}"/>
    <pc:docChg chg="modSld">
      <pc:chgData name="Andreas Schröter" userId="S::andreas.schroeter@hfv-online.de::cd3701b5-2d10-46a4-9536-f48ca4e77ac1" providerId="AD" clId="Web-{067A7073-5FC2-6E26-0AD2-288A9D0CEE78}" dt="2023-06-03T07:35:22.529" v="13" actId="20577"/>
      <pc:docMkLst>
        <pc:docMk/>
      </pc:docMkLst>
      <pc:sldChg chg="modSp">
        <pc:chgData name="Andreas Schröter" userId="S::andreas.schroeter@hfv-online.de::cd3701b5-2d10-46a4-9536-f48ca4e77ac1" providerId="AD" clId="Web-{067A7073-5FC2-6E26-0AD2-288A9D0CEE78}" dt="2023-06-03T07:35:22.529" v="13" actId="20577"/>
        <pc:sldMkLst>
          <pc:docMk/>
          <pc:sldMk cId="1341130299" sldId="256"/>
        </pc:sldMkLst>
        <pc:spChg chg="mod">
          <ac:chgData name="Andreas Schröter" userId="S::andreas.schroeter@hfv-online.de::cd3701b5-2d10-46a4-9536-f48ca4e77ac1" providerId="AD" clId="Web-{067A7073-5FC2-6E26-0AD2-288A9D0CEE78}" dt="2023-06-03T07:35:22.529" v="13" actId="20577"/>
          <ac:spMkLst>
            <pc:docMk/>
            <pc:sldMk cId="1341130299" sldId="256"/>
            <ac:spMk id="12" creationId="{9AE93287-267C-34AA-9A61-F0835E8E0D21}"/>
          </ac:spMkLst>
        </pc:spChg>
      </pc:sldChg>
    </pc:docChg>
  </pc:docChgLst>
  <pc:docChgLst>
    <pc:chgData name="Andreas Schröter" userId="S::andreas.schroeter@hfv-online.de::cd3701b5-2d10-46a4-9536-f48ca4e77ac1" providerId="AD" clId="Web-{59FBBC20-5F88-D410-F9CC-D29F5A551949}"/>
    <pc:docChg chg="modSld">
      <pc:chgData name="Andreas Schröter" userId="S::andreas.schroeter@hfv-online.de::cd3701b5-2d10-46a4-9536-f48ca4e77ac1" providerId="AD" clId="Web-{59FBBC20-5F88-D410-F9CC-D29F5A551949}" dt="2023-06-04T10:08:31.634" v="17" actId="20577"/>
      <pc:docMkLst>
        <pc:docMk/>
      </pc:docMkLst>
      <pc:sldChg chg="modSp">
        <pc:chgData name="Andreas Schröter" userId="S::andreas.schroeter@hfv-online.de::cd3701b5-2d10-46a4-9536-f48ca4e77ac1" providerId="AD" clId="Web-{59FBBC20-5F88-D410-F9CC-D29F5A551949}" dt="2023-06-04T10:08:31.634" v="17" actId="20577"/>
        <pc:sldMkLst>
          <pc:docMk/>
          <pc:sldMk cId="898508997" sldId="4552"/>
        </pc:sldMkLst>
        <pc:spChg chg="mod">
          <ac:chgData name="Andreas Schröter" userId="S::andreas.schroeter@hfv-online.de::cd3701b5-2d10-46a4-9536-f48ca4e77ac1" providerId="AD" clId="Web-{59FBBC20-5F88-D410-F9CC-D29F5A551949}" dt="2023-06-04T10:08:31.634" v="17" actId="20577"/>
          <ac:spMkLst>
            <pc:docMk/>
            <pc:sldMk cId="898508997" sldId="4552"/>
            <ac:spMk id="8" creationId="{9FDA7B31-6C03-CBE2-8449-EC6C126810ED}"/>
          </ac:spMkLst>
        </pc:spChg>
      </pc:sldChg>
      <pc:sldChg chg="modSp">
        <pc:chgData name="Andreas Schröter" userId="S::andreas.schroeter@hfv-online.de::cd3701b5-2d10-46a4-9536-f48ca4e77ac1" providerId="AD" clId="Web-{59FBBC20-5F88-D410-F9CC-D29F5A551949}" dt="2023-06-04T10:08:13.540" v="2" actId="20577"/>
        <pc:sldMkLst>
          <pc:docMk/>
          <pc:sldMk cId="495077849" sldId="4553"/>
        </pc:sldMkLst>
        <pc:spChg chg="mod">
          <ac:chgData name="Andreas Schröter" userId="S::andreas.schroeter@hfv-online.de::cd3701b5-2d10-46a4-9536-f48ca4e77ac1" providerId="AD" clId="Web-{59FBBC20-5F88-D410-F9CC-D29F5A551949}" dt="2023-06-04T10:08:13.540" v="2" actId="20577"/>
          <ac:spMkLst>
            <pc:docMk/>
            <pc:sldMk cId="495077849" sldId="4553"/>
            <ac:spMk id="11" creationId="{3AF6FD69-CEFE-6733-2AE0-F9E4D5BF4A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1B3F0-6872-4B5C-BBD8-C8DE96EFB8D3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9513C-B150-43CA-9FD0-14E046BBDD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63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Deckblatt - Star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77751-0DB2-9978-FAF1-2BE988437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2486" y="4867275"/>
            <a:ext cx="6835439" cy="815975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de-DE" sz="3800" b="0" dirty="0">
                <a:solidFill>
                  <a:schemeClr val="accent3">
                    <a:lumMod val="7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de-DE"/>
              <a:t>Mastertitelformat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522446-1B50-2F63-6BA9-1BA073A9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2141" y="6474602"/>
            <a:ext cx="794143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2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0CECEBB-0F0A-1B55-F473-9781F2257B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4386" y="3842572"/>
            <a:ext cx="4031916" cy="80782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58F9C361-E8F9-1266-0831-47385D32AA4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  <p:sp>
        <p:nvSpPr>
          <p:cNvPr id="4" name="Bildplatzhalter 3">
            <a:extLst>
              <a:ext uri="{FF2B5EF4-FFF2-40B4-BE49-F238E27FC236}">
                <a16:creationId xmlns:a16="http://schemas.microsoft.com/office/drawing/2014/main" id="{E44116CC-0E99-D2AB-8ECC-E2CAB4476D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384000"/>
          </a:xfrm>
          <a:prstGeom prst="rect">
            <a:avLst/>
          </a:prstGeom>
          <a:solidFill>
            <a:schemeClr val="accent3"/>
          </a:solidFill>
        </p:spPr>
        <p:txBody>
          <a:bodyPr bIns="720000" anchor="ctr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0671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a_Titel + Inhalt mit 1 Bild inkl.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B80425E-BEA0-3D39-B115-92B9A077FF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9625" y="2027522"/>
            <a:ext cx="6479177" cy="365414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857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7429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600">
                <a:solidFill>
                  <a:schemeClr val="accent3">
                    <a:lumMod val="75000"/>
                  </a:schemeClr>
                </a:solidFill>
              </a:defRPr>
            </a:lvl2pPr>
            <a:lvl3pPr marL="12001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accent3">
                    <a:lumMod val="75000"/>
                  </a:schemeClr>
                </a:solidFill>
              </a:defRPr>
            </a:lvl3pPr>
            <a:lvl4pPr marL="15430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4pPr>
            <a:lvl5pPr marL="20002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869445"/>
            <a:ext cx="6480000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9625" y="560739"/>
            <a:ext cx="6480000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821C3FE-F734-4C8F-B9B9-BFF188CABC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9625" y="1670807"/>
            <a:ext cx="6479177" cy="372168"/>
          </a:xfrm>
          <a:prstGeom prst="rect">
            <a:avLst/>
          </a:prstGeom>
        </p:spPr>
        <p:txBody>
          <a:bodyPr lIns="0"/>
          <a:lstStyle>
            <a:lvl1pPr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D540AC4B-36EC-68F0-1A94-73F9D9DF21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85528" y="1001713"/>
            <a:ext cx="4706471" cy="4679966"/>
          </a:xfrm>
          <a:prstGeom prst="rect">
            <a:avLst/>
          </a:prstGeom>
          <a:solidFill>
            <a:schemeClr val="bg1"/>
          </a:solidFill>
        </p:spPr>
        <p:txBody>
          <a:bodyPr tIns="468000" anchor="t" anchorCtr="0"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F8089F2-56AB-8761-EA63-937D8695B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5616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b_Titel + Inhalt mit 1 Bild ohne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B80425E-BEA0-3D39-B115-92B9A077FF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9625" y="2027522"/>
            <a:ext cx="6479177" cy="365414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857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7429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600">
                <a:solidFill>
                  <a:schemeClr val="accent3">
                    <a:lumMod val="75000"/>
                  </a:schemeClr>
                </a:solidFill>
              </a:defRPr>
            </a:lvl2pPr>
            <a:lvl3pPr marL="12001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accent3">
                    <a:lumMod val="75000"/>
                  </a:schemeClr>
                </a:solidFill>
              </a:defRPr>
            </a:lvl3pPr>
            <a:lvl4pPr marL="15430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4pPr>
            <a:lvl5pPr marL="20002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869445"/>
            <a:ext cx="6480000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9625" y="560739"/>
            <a:ext cx="6480000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D540AC4B-36EC-68F0-1A94-73F9D9DF21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85528" y="1001713"/>
            <a:ext cx="4706471" cy="4679966"/>
          </a:xfrm>
          <a:prstGeom prst="rect">
            <a:avLst/>
          </a:prstGeom>
          <a:solidFill>
            <a:schemeClr val="bg1"/>
          </a:solidFill>
        </p:spPr>
        <p:txBody>
          <a:bodyPr tIns="468000" anchor="t" anchorCtr="0"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F8089F2-56AB-8761-EA63-937D8695B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5629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a_Titel + Inhalt + Grafik inkl.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67FAD11-C373-A7AA-0717-B035DA1FC5D2}"/>
              </a:ext>
            </a:extLst>
          </p:cNvPr>
          <p:cNvSpPr/>
          <p:nvPr userDrawn="1"/>
        </p:nvSpPr>
        <p:spPr>
          <a:xfrm>
            <a:off x="-1" y="-4038"/>
            <a:ext cx="6096001" cy="6351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B80425E-BEA0-3D39-B115-92B9A077FF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3762" y="2027522"/>
            <a:ext cx="5156826" cy="365414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857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7429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600">
                <a:solidFill>
                  <a:schemeClr val="accent3">
                    <a:lumMod val="75000"/>
                  </a:schemeClr>
                </a:solidFill>
              </a:defRPr>
            </a:lvl2pPr>
            <a:lvl3pPr marL="12001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accent3">
                    <a:lumMod val="75000"/>
                  </a:schemeClr>
                </a:solidFill>
              </a:defRPr>
            </a:lvl3pPr>
            <a:lvl4pPr marL="15430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4pPr>
            <a:lvl5pPr marL="20002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62" y="869445"/>
            <a:ext cx="5156826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760" y="560739"/>
            <a:ext cx="5158800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821C3FE-F734-4C8F-B9B9-BFF188CABC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762" y="1670807"/>
            <a:ext cx="5158800" cy="372168"/>
          </a:xfrm>
          <a:prstGeom prst="rect">
            <a:avLst/>
          </a:prstGeom>
        </p:spPr>
        <p:txBody>
          <a:bodyPr lIns="0"/>
          <a:lstStyle>
            <a:lvl1pPr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18763D9-4A20-631F-3EAF-B9B0C47E748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24589" y="1001713"/>
            <a:ext cx="5153649" cy="4679966"/>
          </a:xfrm>
          <a:prstGeom prst="rect">
            <a:avLst/>
          </a:prstGeom>
          <a:solidFill>
            <a:schemeClr val="bg1"/>
          </a:solidFill>
        </p:spPr>
        <p:txBody>
          <a:bodyPr tIns="468000" anchor="t" anchorCtr="0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E572A86-EC71-A2B0-A3F8-95AFAC3AE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0321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b_Titel + Inhalt + Grafik ohne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67FAD11-C373-A7AA-0717-B035DA1FC5D2}"/>
              </a:ext>
            </a:extLst>
          </p:cNvPr>
          <p:cNvSpPr/>
          <p:nvPr userDrawn="1"/>
        </p:nvSpPr>
        <p:spPr>
          <a:xfrm>
            <a:off x="-1" y="-4038"/>
            <a:ext cx="6096001" cy="6351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B80425E-BEA0-3D39-B115-92B9A077FF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3762" y="2027522"/>
            <a:ext cx="5156826" cy="365414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857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7429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600">
                <a:solidFill>
                  <a:schemeClr val="accent3">
                    <a:lumMod val="75000"/>
                  </a:schemeClr>
                </a:solidFill>
              </a:defRPr>
            </a:lvl2pPr>
            <a:lvl3pPr marL="12001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accent3">
                    <a:lumMod val="75000"/>
                  </a:schemeClr>
                </a:solidFill>
              </a:defRPr>
            </a:lvl3pPr>
            <a:lvl4pPr marL="15430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4pPr>
            <a:lvl5pPr marL="20002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62" y="869445"/>
            <a:ext cx="5156826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760" y="560739"/>
            <a:ext cx="5158800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18763D9-4A20-631F-3EAF-B9B0C47E748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24589" y="1001713"/>
            <a:ext cx="5153649" cy="4679966"/>
          </a:xfrm>
          <a:prstGeom prst="rect">
            <a:avLst/>
          </a:prstGeom>
          <a:solidFill>
            <a:schemeClr val="bg1"/>
          </a:solidFill>
        </p:spPr>
        <p:txBody>
          <a:bodyPr tIns="468000" anchor="t" anchorCtr="0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E572A86-EC71-A2B0-A3F8-95AFAC3AE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5917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a Abschluss Kontakt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2C31A353-458E-5703-BC3C-0DD0DAD91666}"/>
              </a:ext>
            </a:extLst>
          </p:cNvPr>
          <p:cNvSpPr/>
          <p:nvPr userDrawn="1"/>
        </p:nvSpPr>
        <p:spPr>
          <a:xfrm>
            <a:off x="6095999" y="-4038"/>
            <a:ext cx="6096001" cy="6351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5BDB1E9-C89D-0E6F-EA1C-76FE107ADCB7}"/>
              </a:ext>
            </a:extLst>
          </p:cNvPr>
          <p:cNvSpPr/>
          <p:nvPr userDrawn="1"/>
        </p:nvSpPr>
        <p:spPr>
          <a:xfrm>
            <a:off x="-1" y="-4038"/>
            <a:ext cx="6096001" cy="6351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B044F2F-7AEC-6321-5637-B41747815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4F6859-02AA-96CA-757A-4C6C770D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579" y="859736"/>
            <a:ext cx="3299345" cy="585887"/>
          </a:xfrm>
          <a:prstGeom prst="rect">
            <a:avLst/>
          </a:prstGeom>
        </p:spPr>
        <p:txBody>
          <a:bodyPr lIns="0" anchor="t" anchorCtr="0"/>
          <a:lstStyle>
            <a:lvl1pPr>
              <a:defRPr sz="4000">
                <a:solidFill>
                  <a:srgbClr val="AD0D0F"/>
                </a:solidFill>
              </a:defRPr>
            </a:lvl1pPr>
          </a:lstStyle>
          <a:p>
            <a:r>
              <a:rPr lang="de-DE"/>
              <a:t>Mastertitel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654B63-7C7F-84BC-85B3-F2AFD9941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8579" y="1661972"/>
            <a:ext cx="3307703" cy="51376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41FB03D-00AF-3814-4063-3DA32266C4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21346" y="2980074"/>
            <a:ext cx="3053307" cy="203553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D5B99985-18E9-DFE3-C40F-D48A32B65DB7}"/>
              </a:ext>
            </a:extLst>
          </p:cNvPr>
          <p:cNvSpPr txBox="1"/>
          <p:nvPr userDrawn="1"/>
        </p:nvSpPr>
        <p:spPr>
          <a:xfrm>
            <a:off x="582420" y="873176"/>
            <a:ext cx="4931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8000"/>
              </a:lnSpc>
            </a:pPr>
            <a:r>
              <a:rPr lang="de-DE" sz="4000">
                <a:solidFill>
                  <a:schemeClr val="bg1"/>
                </a:solidFill>
                <a:latin typeface="Grandview" panose="020B0502040204020203" pitchFamily="34" charset="0"/>
              </a:rPr>
              <a:t>Vielen Dank für Ihre </a:t>
            </a:r>
            <a:br>
              <a:rPr lang="de-DE" sz="4000">
                <a:solidFill>
                  <a:schemeClr val="bg1"/>
                </a:solidFill>
                <a:latin typeface="Grandview" panose="020B0502040204020203" pitchFamily="34" charset="0"/>
              </a:rPr>
            </a:br>
            <a:r>
              <a:rPr lang="de-DE" sz="4000">
                <a:solidFill>
                  <a:schemeClr val="bg1"/>
                </a:solidFill>
                <a:latin typeface="Grandview" panose="020B0502040204020203" pitchFamily="34" charset="0"/>
              </a:rPr>
              <a:t>Aufmerksamkeit!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50B40BE0-C56E-6A4D-E165-C88F6031B2C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768579" y="1978165"/>
            <a:ext cx="3299345" cy="1195551"/>
          </a:xfrm>
          <a:prstGeom prst="rect">
            <a:avLst/>
          </a:prstGeom>
        </p:spPr>
        <p:txBody>
          <a:bodyPr lIns="0">
            <a:normAutofit/>
          </a:bodyPr>
          <a:lstStyle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EB0F68FB-4CDB-DA68-4458-3C61DDC28F1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768579" y="3337188"/>
            <a:ext cx="4615384" cy="2344476"/>
          </a:xfrm>
          <a:prstGeom prst="rect">
            <a:avLst/>
          </a:prstGeom>
        </p:spPr>
        <p:txBody>
          <a:bodyPr lIns="0">
            <a:normAutofit/>
          </a:bodyPr>
          <a:lstStyle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210A3FAD-819B-EEFD-B29F-AD1E785DB8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496965" y="986151"/>
            <a:ext cx="1238423" cy="1252241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20A975-B83A-65FD-694D-8BC3AEC74A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1215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b Abschluss Kontakt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85BDB1E9-C89D-0E6F-EA1C-76FE107ADCB7}"/>
              </a:ext>
            </a:extLst>
          </p:cNvPr>
          <p:cNvSpPr/>
          <p:nvPr userDrawn="1"/>
        </p:nvSpPr>
        <p:spPr>
          <a:xfrm>
            <a:off x="-1" y="1"/>
            <a:ext cx="12192001" cy="338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B044F2F-7AEC-6321-5637-B41747815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654B63-7C7F-84BC-85B3-F2AFD9941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625" y="3690890"/>
            <a:ext cx="3740400" cy="31619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41FB03D-00AF-3814-4063-3DA32266C4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951455" y="627133"/>
            <a:ext cx="3053307" cy="203553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D5B99985-18E9-DFE3-C40F-D48A32B65DB7}"/>
              </a:ext>
            </a:extLst>
          </p:cNvPr>
          <p:cNvSpPr txBox="1"/>
          <p:nvPr userDrawn="1"/>
        </p:nvSpPr>
        <p:spPr>
          <a:xfrm>
            <a:off x="740459" y="873176"/>
            <a:ext cx="4931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8000"/>
              </a:lnSpc>
            </a:pPr>
            <a:r>
              <a:rPr lang="de-DE" sz="4000">
                <a:solidFill>
                  <a:schemeClr val="bg1"/>
                </a:solidFill>
                <a:latin typeface="Grandview" panose="020B0502040204020203" pitchFamily="34" charset="0"/>
              </a:rPr>
              <a:t>Vielen Dank für Ihre </a:t>
            </a:r>
            <a:br>
              <a:rPr lang="de-DE" sz="4000">
                <a:solidFill>
                  <a:schemeClr val="bg1"/>
                </a:solidFill>
                <a:latin typeface="Grandview" panose="020B0502040204020203" pitchFamily="34" charset="0"/>
              </a:rPr>
            </a:br>
            <a:r>
              <a:rPr lang="de-DE" sz="4000">
                <a:solidFill>
                  <a:schemeClr val="bg1"/>
                </a:solidFill>
                <a:latin typeface="Grandview" panose="020B0502040204020203" pitchFamily="34" charset="0"/>
              </a:rPr>
              <a:t>Aufmerksamkeit!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50B40BE0-C56E-6A4D-E165-C88F6031B2C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09625" y="4007084"/>
            <a:ext cx="3740400" cy="1674580"/>
          </a:xfrm>
          <a:prstGeom prst="rect">
            <a:avLst/>
          </a:prstGeom>
        </p:spPr>
        <p:txBody>
          <a:bodyPr lIns="0">
            <a:normAutofit/>
          </a:bodyPr>
          <a:lstStyle>
            <a:lvl1pPr marL="285750" indent="-285750">
              <a:lnSpc>
                <a:spcPct val="12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EB0F68FB-4CDB-DA68-4458-3C61DDC28F1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224588" y="4007084"/>
            <a:ext cx="3851696" cy="167458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lang="de-DE" sz="1800" dirty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marL="285750" lvl="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de-DE"/>
              <a:t>Mastertextformat bearbeiten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F440BA0-4AB2-A2B6-F1A8-098AFCDD096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831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0C8F42CE-3F4C-360B-04A5-E8A05BD6CCB8}"/>
              </a:ext>
            </a:extLst>
          </p:cNvPr>
          <p:cNvSpPr/>
          <p:nvPr userDrawn="1"/>
        </p:nvSpPr>
        <p:spPr>
          <a:xfrm>
            <a:off x="1" y="-10300"/>
            <a:ext cx="6096000" cy="6343200"/>
          </a:xfrm>
          <a:prstGeom prst="rect">
            <a:avLst/>
          </a:prstGeom>
          <a:solidFill>
            <a:srgbClr val="AD0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522446-1B50-2F63-6BA9-1BA073A9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F071FE6-E588-FC10-E1AB-41CB44AF6A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5259" y="2739500"/>
            <a:ext cx="5149788" cy="294216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ts val="4400"/>
              </a:lnSpc>
              <a:spcBef>
                <a:spcPts val="1000"/>
              </a:spcBef>
              <a:buFontTx/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rgbClr val="AD0D0F"/>
                </a:solidFill>
              </a:defRPr>
            </a:lvl2pPr>
            <a:lvl3pPr marL="914400" indent="0">
              <a:buFontTx/>
              <a:buNone/>
              <a:defRPr>
                <a:solidFill>
                  <a:srgbClr val="AD0D0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AD0D0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AD0D0F"/>
                </a:solidFill>
              </a:defRPr>
            </a:lvl5pPr>
          </a:lstStyle>
          <a:p>
            <a:pPr lvl="0"/>
            <a:r>
              <a:rPr lang="de-DE"/>
              <a:t>Kapitelname</a:t>
            </a:r>
          </a:p>
        </p:txBody>
      </p:sp>
      <p:sp>
        <p:nvSpPr>
          <p:cNvPr id="2" name="Textplatzhalter 11">
            <a:extLst>
              <a:ext uri="{FF2B5EF4-FFF2-40B4-BE49-F238E27FC236}">
                <a16:creationId xmlns:a16="http://schemas.microsoft.com/office/drawing/2014/main" id="{9BDCF8B0-9946-C7EA-F73F-2872E19FDF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5258" y="1414631"/>
            <a:ext cx="1306671" cy="135008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15000"/>
              </a:lnSpc>
              <a:buFontTx/>
              <a:buNone/>
              <a:defRPr sz="8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rgbClr val="AD0D0F"/>
                </a:solidFill>
              </a:defRPr>
            </a:lvl2pPr>
            <a:lvl3pPr marL="914400" indent="0">
              <a:buFontTx/>
              <a:buNone/>
              <a:defRPr>
                <a:solidFill>
                  <a:srgbClr val="AD0D0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AD0D0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AD0D0F"/>
                </a:solidFill>
              </a:defRPr>
            </a:lvl5pPr>
          </a:lstStyle>
          <a:p>
            <a:pPr lvl="0"/>
            <a:r>
              <a:rPr lang="de-DE"/>
              <a:t>01</a:t>
            </a:r>
          </a:p>
        </p:txBody>
      </p:sp>
      <p:sp>
        <p:nvSpPr>
          <p:cNvPr id="8" name="Bildplatzhalter 3">
            <a:extLst>
              <a:ext uri="{FF2B5EF4-FFF2-40B4-BE49-F238E27FC236}">
                <a16:creationId xmlns:a16="http://schemas.microsoft.com/office/drawing/2014/main" id="{C741E53A-D2B9-B161-190B-0E865C2AB1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-10300"/>
            <a:ext cx="6098400" cy="6343200"/>
          </a:xfrm>
          <a:prstGeom prst="rect">
            <a:avLst/>
          </a:prstGeom>
          <a:solidFill>
            <a:schemeClr val="accent3"/>
          </a:solidFill>
        </p:spPr>
        <p:txBody>
          <a:bodyPr bIns="720000" anchor="ctr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C012E2C0-BAFC-6054-1679-1F52B31BFD1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0969200" y="5845243"/>
            <a:ext cx="828000" cy="82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anchor="b"/>
          <a:lstStyle>
            <a:lvl1pPr>
              <a:defRPr sz="1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CF1808A-18B6-92EB-B1DA-72BABB47E0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43955" y="318355"/>
            <a:ext cx="1674514" cy="33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8804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869445"/>
            <a:ext cx="9252000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9625" y="560739"/>
            <a:ext cx="9252000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821C3FE-F734-4C8F-B9B9-BFF188CABC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9624" y="1672603"/>
            <a:ext cx="9251967" cy="372168"/>
          </a:xfrm>
          <a:prstGeom prst="rect">
            <a:avLst/>
          </a:prstGeom>
        </p:spPr>
        <p:txBody>
          <a:bodyPr lIns="0"/>
          <a:lstStyle>
            <a:lvl1pPr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EEDC7B9-603B-D31B-15CC-977CFB868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52075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ign 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662A065-78E6-BB1A-BC48-C0C92DC8E1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513E3D15-2900-F3D0-1A7C-67BE0F85D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5D8BDF1-D55C-16C0-B507-A5ABCC4D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869445"/>
            <a:ext cx="9252000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Textplatzhalter 13">
            <a:extLst>
              <a:ext uri="{FF2B5EF4-FFF2-40B4-BE49-F238E27FC236}">
                <a16:creationId xmlns:a16="http://schemas.microsoft.com/office/drawing/2014/main" id="{76B86E1A-B72A-B7C1-38A8-A5966C8671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9625" y="560739"/>
            <a:ext cx="9252000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Textplatzhalter 15">
            <a:extLst>
              <a:ext uri="{FF2B5EF4-FFF2-40B4-BE49-F238E27FC236}">
                <a16:creationId xmlns:a16="http://schemas.microsoft.com/office/drawing/2014/main" id="{E60A227C-2ACD-3BFB-669D-9AFE0EA0BB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9624" y="1672603"/>
            <a:ext cx="9251967" cy="372168"/>
          </a:xfrm>
          <a:prstGeom prst="rect">
            <a:avLst/>
          </a:prstGeom>
        </p:spPr>
        <p:txBody>
          <a:bodyPr lIns="0"/>
          <a:lstStyle>
            <a:lvl1pPr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397124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77751-0DB2-9978-FAF1-2BE988437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847" y="2502485"/>
            <a:ext cx="6633425" cy="1395339"/>
          </a:xfrm>
          <a:prstGeom prst="rect">
            <a:avLst/>
          </a:prstGeom>
          <a:noFill/>
        </p:spPr>
        <p:txBody>
          <a:bodyPr vert="horz" lIns="0" tIns="45720" rIns="91440" bIns="45720" rtlCol="0" anchor="t" anchorCtr="0">
            <a:noAutofit/>
          </a:bodyPr>
          <a:lstStyle>
            <a:lvl1pPr>
              <a:defRPr lang="de-DE" sz="3800" b="0" dirty="0">
                <a:solidFill>
                  <a:schemeClr val="accent3">
                    <a:lumMod val="7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de-DE"/>
              <a:t>Mastertitelformat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522446-1B50-2F63-6BA9-1BA073A9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54E6E6A-5A35-C06A-5E55-2CF015128E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24276" y="974793"/>
            <a:ext cx="2115742" cy="80252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C62E565C-20E5-2D75-E553-8838ACCC3D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3983" y="2020562"/>
            <a:ext cx="3024069" cy="2011292"/>
          </a:xfrm>
          <a:prstGeom prst="rect">
            <a:avLst/>
          </a:prstGeom>
        </p:spPr>
      </p:pic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EAA9E1A-FB26-5375-0B31-CDE9BA1638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6847" y="4117796"/>
            <a:ext cx="6633425" cy="156386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buFontTx/>
              <a:buNone/>
              <a:defRPr sz="19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C88CFC3-FE1F-63E6-968C-85219A19BD8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2541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5F340476-3892-755B-9752-FCEAEEA3C0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-10300"/>
            <a:ext cx="6098400" cy="6343200"/>
          </a:xfrm>
          <a:prstGeom prst="rect">
            <a:avLst/>
          </a:prstGeom>
          <a:solidFill>
            <a:schemeClr val="accent3"/>
          </a:solidFill>
        </p:spPr>
        <p:txBody>
          <a:bodyPr bIns="720000" anchor="ctr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477751-0DB2-9978-FAF1-2BE988437B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0532" y="1243572"/>
            <a:ext cx="5148468" cy="838469"/>
          </a:xfrm>
          <a:prstGeom prst="rect">
            <a:avLst/>
          </a:prstGeom>
          <a:noFill/>
        </p:spPr>
        <p:txBody>
          <a:bodyPr vert="horz" lIns="0" tIns="45720" rIns="91440" bIns="45720" rtlCol="0" anchor="t" anchorCtr="0">
            <a:noAutofit/>
          </a:bodyPr>
          <a:lstStyle>
            <a:lvl1pPr>
              <a:defRPr lang="de-DE" sz="3800" b="1" dirty="0">
                <a:solidFill>
                  <a:srgbClr val="AD0D0F"/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de-DE"/>
              <a:t>Inhaltsverzeichnis</a:t>
            </a:r>
            <a:br>
              <a:rPr lang="de-DE"/>
            </a:b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522446-1B50-2F63-6BA9-1BA073A9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0CECEBB-0F0A-1B55-F473-9781F2257B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4587" y="288000"/>
            <a:ext cx="1684964" cy="337595"/>
          </a:xfrm>
          <a:prstGeom prst="rect">
            <a:avLst/>
          </a:prstGeom>
        </p:spPr>
      </p:pic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F071FE6-E588-FC10-E1AB-41CB44AF6A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0533" y="1992275"/>
            <a:ext cx="5148468" cy="3689388"/>
          </a:xfrm>
          <a:prstGeom prst="rect">
            <a:avLst/>
          </a:prstGeom>
        </p:spPr>
        <p:txBody>
          <a:bodyPr wrap="square" lIns="0" rIns="90000">
            <a:normAutofit/>
          </a:bodyPr>
          <a:lstStyle>
            <a:lvl1pPr marL="0" indent="-457200" algn="l">
              <a:lnSpc>
                <a:spcPct val="115000"/>
              </a:lnSpc>
              <a:buFontTx/>
              <a:buNone/>
              <a:tabLst>
                <a:tab pos="501650" algn="l"/>
              </a:tabLst>
              <a:defRPr sz="2400">
                <a:solidFill>
                  <a:srgbClr val="AD0D0F"/>
                </a:solidFill>
              </a:defRPr>
            </a:lvl1pPr>
            <a:lvl2pPr marL="457200" indent="0">
              <a:buFontTx/>
              <a:buNone/>
              <a:defRPr>
                <a:solidFill>
                  <a:srgbClr val="AD0D0F"/>
                </a:solidFill>
              </a:defRPr>
            </a:lvl2pPr>
            <a:lvl3pPr marL="914400" indent="0">
              <a:buFontTx/>
              <a:buNone/>
              <a:defRPr>
                <a:solidFill>
                  <a:srgbClr val="AD0D0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AD0D0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AD0D0F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0"/>
            <a:endParaRPr lang="de-DE"/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D622E9DE-EF10-35AA-DE3F-D3CCD23211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0969200" y="5845243"/>
            <a:ext cx="828000" cy="82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anchor="b"/>
          <a:lstStyle>
            <a:lvl1pPr>
              <a:defRPr sz="1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019950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0C8F42CE-3F4C-360B-04A5-E8A05BD6CCB8}"/>
              </a:ext>
            </a:extLst>
          </p:cNvPr>
          <p:cNvSpPr/>
          <p:nvPr userDrawn="1"/>
        </p:nvSpPr>
        <p:spPr>
          <a:xfrm>
            <a:off x="1" y="-10300"/>
            <a:ext cx="6096000" cy="6343200"/>
          </a:xfrm>
          <a:prstGeom prst="rect">
            <a:avLst/>
          </a:prstGeom>
          <a:solidFill>
            <a:srgbClr val="AD0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522446-1B50-2F63-6BA9-1BA073A9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940BE18-CB8E-511C-56A0-E66EF3ADB3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3955" y="288000"/>
            <a:ext cx="1674514" cy="338889"/>
          </a:xfrm>
          <a:prstGeom prst="rect">
            <a:avLst/>
          </a:prstGeom>
        </p:spPr>
      </p:pic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F071FE6-E588-FC10-E1AB-41CB44AF6A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5259" y="2739500"/>
            <a:ext cx="5149788" cy="2942163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ts val="4400"/>
              </a:lnSpc>
              <a:spcBef>
                <a:spcPts val="1000"/>
              </a:spcBef>
              <a:buFontTx/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rgbClr val="AD0D0F"/>
                </a:solidFill>
              </a:defRPr>
            </a:lvl2pPr>
            <a:lvl3pPr marL="914400" indent="0">
              <a:buFontTx/>
              <a:buNone/>
              <a:defRPr>
                <a:solidFill>
                  <a:srgbClr val="AD0D0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AD0D0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AD0D0F"/>
                </a:solidFill>
              </a:defRPr>
            </a:lvl5pPr>
          </a:lstStyle>
          <a:p>
            <a:pPr lvl="0"/>
            <a:r>
              <a:rPr lang="de-DE"/>
              <a:t>Kapitelname</a:t>
            </a:r>
          </a:p>
        </p:txBody>
      </p:sp>
      <p:sp>
        <p:nvSpPr>
          <p:cNvPr id="2" name="Textplatzhalter 11">
            <a:extLst>
              <a:ext uri="{FF2B5EF4-FFF2-40B4-BE49-F238E27FC236}">
                <a16:creationId xmlns:a16="http://schemas.microsoft.com/office/drawing/2014/main" id="{9BDCF8B0-9946-C7EA-F73F-2872E19FDF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5258" y="1414631"/>
            <a:ext cx="1537417" cy="135008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15000"/>
              </a:lnSpc>
              <a:buFontTx/>
              <a:buNone/>
              <a:defRPr sz="8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rgbClr val="AD0D0F"/>
                </a:solidFill>
              </a:defRPr>
            </a:lvl2pPr>
            <a:lvl3pPr marL="914400" indent="0">
              <a:buFontTx/>
              <a:buNone/>
              <a:defRPr>
                <a:solidFill>
                  <a:srgbClr val="AD0D0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AD0D0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AD0D0F"/>
                </a:solidFill>
              </a:defRPr>
            </a:lvl5pPr>
          </a:lstStyle>
          <a:p>
            <a:pPr lvl="0"/>
            <a:r>
              <a:rPr lang="de-DE"/>
              <a:t>3.1</a:t>
            </a:r>
          </a:p>
        </p:txBody>
      </p:sp>
      <p:sp>
        <p:nvSpPr>
          <p:cNvPr id="8" name="Bildplatzhalter 3">
            <a:extLst>
              <a:ext uri="{FF2B5EF4-FFF2-40B4-BE49-F238E27FC236}">
                <a16:creationId xmlns:a16="http://schemas.microsoft.com/office/drawing/2014/main" id="{C741E53A-D2B9-B161-190B-0E865C2AB1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-10300"/>
            <a:ext cx="6098400" cy="6343200"/>
          </a:xfrm>
          <a:prstGeom prst="rect">
            <a:avLst/>
          </a:prstGeom>
          <a:noFill/>
        </p:spPr>
        <p:txBody>
          <a:bodyPr bIns="720000" anchor="ctr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C012E2C0-BAFC-6054-1679-1F52B31BFD1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0969200" y="5845243"/>
            <a:ext cx="828000" cy="82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anchor="b"/>
          <a:lstStyle>
            <a:lvl1pPr>
              <a:defRPr sz="1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233917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ita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3">
            <a:extLst>
              <a:ext uri="{FF2B5EF4-FFF2-40B4-BE49-F238E27FC236}">
                <a16:creationId xmlns:a16="http://schemas.microsoft.com/office/drawing/2014/main" id="{60D11D88-10B2-2D2C-D870-DB076F10857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-11402"/>
            <a:ext cx="12194400" cy="6343200"/>
          </a:xfrm>
          <a:prstGeom prst="rect">
            <a:avLst/>
          </a:prstGeom>
          <a:solidFill>
            <a:schemeClr val="accent3"/>
          </a:solidFill>
        </p:spPr>
        <p:txBody>
          <a:bodyPr lIns="0" rIns="1800000" bIns="720000" anchor="ctr" anchorCtr="0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522446-1B50-2F63-6BA9-1BA073A9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0F386CAE-5046-A6F2-46E4-3324FB268F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9625" y="1739211"/>
            <a:ext cx="7341394" cy="2653977"/>
          </a:xfrm>
          <a:prstGeom prst="rect">
            <a:avLst/>
          </a:prstGeom>
          <a:solidFill>
            <a:srgbClr val="AD0D0F">
              <a:alpha val="70000"/>
            </a:srgbClr>
          </a:solidFill>
        </p:spPr>
        <p:txBody>
          <a:bodyPr lIns="324000" tIns="288000" rIns="288000" bIns="288000" anchor="ctr" anchorCtr="0"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7">
            <a:extLst>
              <a:ext uri="{FF2B5EF4-FFF2-40B4-BE49-F238E27FC236}">
                <a16:creationId xmlns:a16="http://schemas.microsoft.com/office/drawing/2014/main" id="{20D8D1D1-1726-CC85-3121-D2AF21E0B91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10969200" y="5845243"/>
            <a:ext cx="828000" cy="82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anchor="b"/>
          <a:lstStyle>
            <a:lvl1pPr>
              <a:defRPr sz="1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889168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_Titel und Inhalt mit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B80425E-BEA0-3D39-B115-92B9A077FF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9625" y="2027522"/>
            <a:ext cx="9252000" cy="365414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85750" indent="-285750">
              <a:lnSpc>
                <a:spcPct val="11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742950" indent="-285750">
              <a:lnSpc>
                <a:spcPct val="110000"/>
              </a:lnSpc>
              <a:buFont typeface="Wingdings" panose="05000000000000000000" pitchFamily="2" charset="2"/>
              <a:buChar char="§"/>
              <a:defRPr sz="1600">
                <a:solidFill>
                  <a:schemeClr val="accent3">
                    <a:lumMod val="75000"/>
                  </a:schemeClr>
                </a:solidFill>
              </a:defRPr>
            </a:lvl2pPr>
            <a:lvl3pPr marL="1200150" indent="-28575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accent3">
                    <a:lumMod val="75000"/>
                  </a:schemeClr>
                </a:solidFill>
              </a:defRPr>
            </a:lvl3pPr>
            <a:lvl4pPr marL="1543050" indent="-171450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4pPr>
            <a:lvl5pPr marL="2000250" indent="-171450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869445"/>
            <a:ext cx="9252000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9625" y="560739"/>
            <a:ext cx="9252000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821C3FE-F734-4C8F-B9B9-BFF188CABC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9625" y="1670807"/>
            <a:ext cx="9251967" cy="372168"/>
          </a:xfrm>
          <a:prstGeom prst="rect">
            <a:avLst/>
          </a:prstGeom>
        </p:spPr>
        <p:txBody>
          <a:bodyPr lIns="0"/>
          <a:lstStyle>
            <a:lvl1pPr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EEDC7B9-603B-D31B-15CC-977CFB868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3447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_Titel und Inhalt ohne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B80425E-BEA0-3D39-B115-92B9A077FF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9625" y="2027522"/>
            <a:ext cx="9252000" cy="365414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85750" indent="-285750">
              <a:lnSpc>
                <a:spcPct val="11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742950" indent="-285750">
              <a:lnSpc>
                <a:spcPct val="110000"/>
              </a:lnSpc>
              <a:buFont typeface="Wingdings" panose="05000000000000000000" pitchFamily="2" charset="2"/>
              <a:buChar char="§"/>
              <a:defRPr sz="1600">
                <a:solidFill>
                  <a:schemeClr val="accent3">
                    <a:lumMod val="75000"/>
                  </a:schemeClr>
                </a:solidFill>
              </a:defRPr>
            </a:lvl2pPr>
            <a:lvl3pPr marL="1200150" indent="-28575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accent3">
                    <a:lumMod val="75000"/>
                  </a:schemeClr>
                </a:solidFill>
              </a:defRPr>
            </a:lvl3pPr>
            <a:lvl4pPr marL="1543050" indent="-171450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4pPr>
            <a:lvl5pPr marL="2000250" indent="-171450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869445"/>
            <a:ext cx="9252000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9625" y="560739"/>
            <a:ext cx="9252000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EEDC7B9-603B-D31B-15CC-977CFB868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1683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_Titel + Inhalt mit 2 Bildern inkl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B80425E-BEA0-3D39-B115-92B9A077FF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0000" y="2027522"/>
            <a:ext cx="7547474" cy="365414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857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7429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600">
                <a:solidFill>
                  <a:schemeClr val="accent3">
                    <a:lumMod val="75000"/>
                  </a:schemeClr>
                </a:solidFill>
              </a:defRPr>
            </a:lvl2pPr>
            <a:lvl3pPr marL="12001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accent3">
                    <a:lumMod val="75000"/>
                  </a:schemeClr>
                </a:solidFill>
              </a:defRPr>
            </a:lvl3pPr>
            <a:lvl4pPr marL="15430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4pPr>
            <a:lvl5pPr marL="20002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69445"/>
            <a:ext cx="7525563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0000" y="560739"/>
            <a:ext cx="7524748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821C3FE-F734-4C8F-B9B9-BFF188CABC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0000" y="1670807"/>
            <a:ext cx="7541172" cy="372168"/>
          </a:xfrm>
          <a:prstGeom prst="rect">
            <a:avLst/>
          </a:prstGeom>
        </p:spPr>
        <p:txBody>
          <a:bodyPr lIns="0"/>
          <a:lstStyle>
            <a:lvl1pPr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D540AC4B-36EC-68F0-1A94-73F9D9DF21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588188" y="1001713"/>
            <a:ext cx="3603812" cy="2268254"/>
          </a:xfrm>
          <a:prstGeom prst="rect">
            <a:avLst/>
          </a:prstGeom>
          <a:solidFill>
            <a:schemeClr val="bg1"/>
          </a:solidFill>
        </p:spPr>
        <p:txBody>
          <a:bodyPr tIns="468000" anchor="t" anchorCtr="0"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Bildplatzhalter 5">
            <a:extLst>
              <a:ext uri="{FF2B5EF4-FFF2-40B4-BE49-F238E27FC236}">
                <a16:creationId xmlns:a16="http://schemas.microsoft.com/office/drawing/2014/main" id="{B03D5A83-04C0-80B8-1BB9-DD04501AAC2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588188" y="3413425"/>
            <a:ext cx="3603812" cy="2268254"/>
          </a:xfrm>
          <a:prstGeom prst="rect">
            <a:avLst/>
          </a:prstGeom>
          <a:solidFill>
            <a:schemeClr val="bg1"/>
          </a:solidFill>
        </p:spPr>
        <p:txBody>
          <a:bodyPr tIns="468000" anchor="t" anchorCtr="0"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4CE76D1-F13C-9CF1-1D02-21419FA398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9823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_Titel + Inhalt mit 2 Bildern ohne Sub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B80425E-BEA0-3D39-B115-92B9A077FF4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0000" y="2027522"/>
            <a:ext cx="7547474" cy="365414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857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7429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600">
                <a:solidFill>
                  <a:schemeClr val="accent3">
                    <a:lumMod val="75000"/>
                  </a:schemeClr>
                </a:solidFill>
              </a:defRPr>
            </a:lvl2pPr>
            <a:lvl3pPr marL="1200150" indent="-285750" algn="l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accent3">
                    <a:lumMod val="75000"/>
                  </a:schemeClr>
                </a:solidFill>
              </a:defRPr>
            </a:lvl3pPr>
            <a:lvl4pPr marL="15430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4pPr>
            <a:lvl5pPr marL="2000250" indent="-171450" algn="l">
              <a:lnSpc>
                <a:spcPct val="110000"/>
              </a:lnSpc>
              <a:buFont typeface="Wingdings" panose="05000000000000000000" pitchFamily="2" charset="2"/>
              <a:buChar char="§"/>
              <a:defRPr sz="1200"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AD7F-CD4C-DB9E-E37E-E2766A39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69445"/>
            <a:ext cx="7525563" cy="540566"/>
          </a:xfrm>
          <a:prstGeom prst="rect">
            <a:avLst/>
          </a:prstGeom>
        </p:spPr>
        <p:txBody>
          <a:bodyPr lIns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277B400E-8E00-3E3E-00F3-B9F2502F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9BC3A3AC-D4C7-C29E-A5B8-566AE68F86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0000" y="560739"/>
            <a:ext cx="7524748" cy="241979"/>
          </a:xfrm>
          <a:prstGeom prst="rect">
            <a:avLst/>
          </a:prstGeom>
        </p:spPr>
        <p:txBody>
          <a:bodyPr lIns="0"/>
          <a:lstStyle>
            <a:lvl1pPr>
              <a:defRPr sz="1600" b="1">
                <a:solidFill>
                  <a:srgbClr val="AD0D0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D540AC4B-36EC-68F0-1A94-73F9D9DF21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588188" y="1001713"/>
            <a:ext cx="3603812" cy="2268254"/>
          </a:xfrm>
          <a:prstGeom prst="rect">
            <a:avLst/>
          </a:prstGeom>
          <a:solidFill>
            <a:schemeClr val="bg1"/>
          </a:solidFill>
        </p:spPr>
        <p:txBody>
          <a:bodyPr tIns="468000" anchor="t" anchorCtr="0"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Bildplatzhalter 5">
            <a:extLst>
              <a:ext uri="{FF2B5EF4-FFF2-40B4-BE49-F238E27FC236}">
                <a16:creationId xmlns:a16="http://schemas.microsoft.com/office/drawing/2014/main" id="{B03D5A83-04C0-80B8-1BB9-DD04501AAC2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588188" y="3413425"/>
            <a:ext cx="3603812" cy="2268254"/>
          </a:xfrm>
          <a:prstGeom prst="rect">
            <a:avLst/>
          </a:prstGeom>
          <a:solidFill>
            <a:schemeClr val="bg1"/>
          </a:solidFill>
        </p:spPr>
        <p:txBody>
          <a:bodyPr tIns="468000" anchor="t" anchorCtr="0"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4CE76D1-F13C-9CF1-1D02-21419FA398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040" y="5845136"/>
            <a:ext cx="827845" cy="8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051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A0A220-3A36-75C1-F56F-F29702790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VSA Hessen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E7B7C89-ACC5-D2CC-551D-69E5F8D829D7}"/>
              </a:ext>
            </a:extLst>
          </p:cNvPr>
          <p:cNvSpPr/>
          <p:nvPr userDrawn="1"/>
        </p:nvSpPr>
        <p:spPr>
          <a:xfrm>
            <a:off x="0" y="6335707"/>
            <a:ext cx="12191999" cy="5222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188007D-71B3-0FA0-0FF0-45C981639154}"/>
              </a:ext>
            </a:extLst>
          </p:cNvPr>
          <p:cNvSpPr txBox="1">
            <a:spLocks/>
          </p:cNvSpPr>
          <p:nvPr userDrawn="1"/>
        </p:nvSpPr>
        <p:spPr>
          <a:xfrm>
            <a:off x="809625" y="6462042"/>
            <a:ext cx="4071998" cy="365125"/>
          </a:xfrm>
          <a:prstGeom prst="rect">
            <a:avLst/>
          </a:prstGeom>
        </p:spPr>
        <p:txBody>
          <a:bodyPr lIns="0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AD0D0F"/>
                </a:solidFill>
                <a:latin typeface="Grandview" panose="020B05020402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chemeClr val="accent2"/>
                </a:solidFill>
              </a:rPr>
              <a:t>Abteilung Spielbetrieb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6CBABD-9C64-4B61-64B1-F6E799713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2141" y="6476400"/>
            <a:ext cx="794143" cy="365125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rgbClr val="AD0D0F"/>
                </a:solidFill>
                <a:latin typeface="Grandview" panose="020B0502040204020203" pitchFamily="34" charset="0"/>
              </a:defRPr>
            </a:lvl1pPr>
          </a:lstStyle>
          <a:p>
            <a:fld id="{D9BBB42F-18C8-42F8-B8C4-E3B80DBE377A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8CA4945-56BE-01AF-F33B-1D229CCAF5AF}"/>
              </a:ext>
            </a:extLst>
          </p:cNvPr>
          <p:cNvCxnSpPr>
            <a:cxnSpLocks/>
          </p:cNvCxnSpPr>
          <p:nvPr userDrawn="1"/>
        </p:nvCxnSpPr>
        <p:spPr>
          <a:xfrm>
            <a:off x="10081260" y="6555105"/>
            <a:ext cx="0" cy="302895"/>
          </a:xfrm>
          <a:prstGeom prst="line">
            <a:avLst/>
          </a:prstGeom>
          <a:ln w="190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4A662A9-7813-8D82-A47D-C10C84386A54}"/>
              </a:ext>
            </a:extLst>
          </p:cNvPr>
          <p:cNvCxnSpPr>
            <a:cxnSpLocks/>
          </p:cNvCxnSpPr>
          <p:nvPr userDrawn="1"/>
        </p:nvCxnSpPr>
        <p:spPr>
          <a:xfrm>
            <a:off x="809819" y="-301319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DD35CD05-CDAA-EA6C-AB36-F71BA995F2A1}"/>
              </a:ext>
            </a:extLst>
          </p:cNvPr>
          <p:cNvCxnSpPr>
            <a:cxnSpLocks/>
          </p:cNvCxnSpPr>
          <p:nvPr userDrawn="1"/>
        </p:nvCxnSpPr>
        <p:spPr>
          <a:xfrm>
            <a:off x="809819" y="6955057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2002FB0-8123-71FC-3CCB-94494787E881}"/>
              </a:ext>
            </a:extLst>
          </p:cNvPr>
          <p:cNvGrpSpPr/>
          <p:nvPr userDrawn="1"/>
        </p:nvGrpSpPr>
        <p:grpSpPr>
          <a:xfrm>
            <a:off x="-319669" y="997358"/>
            <a:ext cx="216001" cy="4684688"/>
            <a:chOff x="-484559" y="997358"/>
            <a:chExt cx="395992" cy="4684688"/>
          </a:xfrm>
        </p:grpSpPr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D5DA5827-A4C4-245A-2055-1CB3C7289446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91817" y="5489304"/>
              <a:ext cx="0" cy="3854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6A4AC0A3-DB83-2560-3441-F54B71C7E71A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81308" y="804616"/>
              <a:ext cx="0" cy="3854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8CFA082-12E9-CD4A-91D5-E6111A1BD078}"/>
              </a:ext>
            </a:extLst>
          </p:cNvPr>
          <p:cNvCxnSpPr>
            <a:cxnSpLocks/>
          </p:cNvCxnSpPr>
          <p:nvPr userDrawn="1"/>
        </p:nvCxnSpPr>
        <p:spPr>
          <a:xfrm>
            <a:off x="10081260" y="-301319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D1D25C7-E602-EFD8-F44A-04C72A2F26A0}"/>
              </a:ext>
            </a:extLst>
          </p:cNvPr>
          <p:cNvCxnSpPr>
            <a:cxnSpLocks/>
          </p:cNvCxnSpPr>
          <p:nvPr userDrawn="1"/>
        </p:nvCxnSpPr>
        <p:spPr>
          <a:xfrm>
            <a:off x="10081260" y="6955057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DC967454-07B9-4B07-361A-1C8C0C7382F4}"/>
              </a:ext>
            </a:extLst>
          </p:cNvPr>
          <p:cNvCxnSpPr>
            <a:cxnSpLocks/>
          </p:cNvCxnSpPr>
          <p:nvPr userDrawn="1"/>
        </p:nvCxnSpPr>
        <p:spPr>
          <a:xfrm>
            <a:off x="11383880" y="-301319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62EBAC96-943C-C5D2-C288-13CF269B80AC}"/>
              </a:ext>
            </a:extLst>
          </p:cNvPr>
          <p:cNvCxnSpPr>
            <a:cxnSpLocks/>
          </p:cNvCxnSpPr>
          <p:nvPr userDrawn="1"/>
        </p:nvCxnSpPr>
        <p:spPr>
          <a:xfrm>
            <a:off x="11383880" y="6955057"/>
            <a:ext cx="0" cy="21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DA5F000-7256-85F8-3029-445E3CF6EC19}"/>
              </a:ext>
            </a:extLst>
          </p:cNvPr>
          <p:cNvGrpSpPr/>
          <p:nvPr userDrawn="1"/>
        </p:nvGrpSpPr>
        <p:grpSpPr>
          <a:xfrm>
            <a:off x="12269414" y="995296"/>
            <a:ext cx="216000" cy="4687504"/>
            <a:chOff x="-484558" y="995296"/>
            <a:chExt cx="395991" cy="4687504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D47442CD-9962-158E-F036-6389B6477D6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91816" y="5490058"/>
              <a:ext cx="0" cy="3854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1FC3B156-F20E-B103-86C7-DAAA8947032A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81308" y="802554"/>
              <a:ext cx="0" cy="3854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014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81" r:id="rId7"/>
    <p:sldLayoutId id="2147483665" r:id="rId8"/>
    <p:sldLayoutId id="2147483682" r:id="rId9"/>
    <p:sldLayoutId id="2147483666" r:id="rId10"/>
    <p:sldLayoutId id="2147483683" r:id="rId11"/>
    <p:sldLayoutId id="2147483678" r:id="rId12"/>
    <p:sldLayoutId id="2147483684" r:id="rId13"/>
    <p:sldLayoutId id="2147483679" r:id="rId14"/>
    <p:sldLayoutId id="2147483680" r:id="rId15"/>
    <p:sldLayoutId id="2147483685" r:id="rId16"/>
    <p:sldLayoutId id="2147483686" r:id="rId17"/>
    <p:sldLayoutId id="2147483687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AD0D0F"/>
          </a:solidFill>
          <a:latin typeface="Grandview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0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30" userDrawn="1">
          <p15:clr>
            <a:srgbClr val="F26B43"/>
          </p15:clr>
        </p15:guide>
        <p15:guide id="11" pos="510" userDrawn="1">
          <p15:clr>
            <a:srgbClr val="F26B43"/>
          </p15:clr>
        </p15:guide>
        <p15:guide id="12" orient="horz" pos="3580" userDrawn="1">
          <p15:clr>
            <a:srgbClr val="F26B43"/>
          </p15:clr>
        </p15:guide>
        <p15:guide id="13" pos="63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44D8115-45A6-789F-2C2A-ECD5871B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AEBAEE-1045-E5A1-A208-5BCB41BD56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7504" y="2770602"/>
            <a:ext cx="5149788" cy="2942163"/>
          </a:xfrm>
        </p:spPr>
        <p:txBody>
          <a:bodyPr lIns="0" tIns="45720" rIns="91440" bIns="45720" anchor="t">
            <a:noAutofit/>
          </a:bodyPr>
          <a:lstStyle/>
          <a:p>
            <a:r>
              <a:rPr lang="de-DE">
                <a:latin typeface="Grandview"/>
              </a:rPr>
              <a:t>Regeländerungen</a:t>
            </a:r>
            <a:endParaRPr lang="de-DE"/>
          </a:p>
          <a:p>
            <a:r>
              <a:rPr lang="de-DE">
                <a:latin typeface="Grandview"/>
              </a:rPr>
              <a:t>2023/2024</a:t>
            </a:r>
            <a:endParaRPr lang="de-DE"/>
          </a:p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D3278C94-CCC4-7FDB-746A-6574010DB8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1" name="Picture 13">
            <a:extLst>
              <a:ext uri="{FF2B5EF4-FFF2-40B4-BE49-F238E27FC236}">
                <a16:creationId xmlns:a16="http://schemas.microsoft.com/office/drawing/2014/main" id="{E542BCEC-AFEB-4A2D-A0B5-94F59AB72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098" y="153202"/>
            <a:ext cx="4281577" cy="612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54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>
              <a:buFont typeface="Calibri" panose="05000000000000000000" pitchFamily="2" charset="2"/>
              <a:buChar char="-"/>
            </a:pPr>
            <a:r>
              <a:rPr lang="en-US" dirty="0" err="1">
                <a:latin typeface="Grandview"/>
              </a:rPr>
              <a:t>Zeitstrafe</a:t>
            </a:r>
            <a:r>
              <a:rPr lang="en-US" dirty="0">
                <a:latin typeface="Grandview"/>
              </a:rPr>
              <a:t> gilt in </a:t>
            </a:r>
            <a:r>
              <a:rPr lang="en-US" dirty="0" err="1">
                <a:latin typeface="Grandview"/>
              </a:rPr>
              <a:t>allen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Spielen</a:t>
            </a:r>
            <a:r>
              <a:rPr lang="en-US" dirty="0">
                <a:latin typeface="Grandview"/>
              </a:rPr>
              <a:t> auf </a:t>
            </a:r>
            <a:r>
              <a:rPr lang="en-US" dirty="0" err="1">
                <a:latin typeface="Grandview"/>
              </a:rPr>
              <a:t>Kreisebene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unterhalb</a:t>
            </a:r>
            <a:r>
              <a:rPr lang="en-US" dirty="0">
                <a:latin typeface="Grandview"/>
              </a:rPr>
              <a:t> der </a:t>
            </a:r>
            <a:r>
              <a:rPr lang="en-US" dirty="0" err="1">
                <a:latin typeface="Grandview"/>
              </a:rPr>
              <a:t>Gruppenliga</a:t>
            </a:r>
            <a:br>
              <a:rPr lang="en-US" dirty="0">
                <a:latin typeface="Grandview"/>
              </a:rPr>
            </a:br>
            <a:r>
              <a:rPr lang="en-US" dirty="0">
                <a:latin typeface="Grandview"/>
              </a:rPr>
              <a:t>(</a:t>
            </a:r>
            <a:r>
              <a:rPr lang="en-US" dirty="0" err="1">
                <a:latin typeface="Grandview"/>
              </a:rPr>
              <a:t>Freundschaftsspiele</a:t>
            </a:r>
            <a:r>
              <a:rPr lang="en-US" dirty="0">
                <a:latin typeface="Grandview"/>
              </a:rPr>
              <a:t>, Herren- und </a:t>
            </a:r>
            <a:r>
              <a:rPr lang="en-US" dirty="0" err="1">
                <a:latin typeface="Grandview"/>
              </a:rPr>
              <a:t>Damenspiele</a:t>
            </a:r>
            <a:r>
              <a:rPr lang="en-US" dirty="0">
                <a:latin typeface="Grandview"/>
              </a:rPr>
              <a:t>, </a:t>
            </a:r>
            <a:r>
              <a:rPr lang="en-US" dirty="0" err="1">
                <a:latin typeface="Grandview"/>
              </a:rPr>
              <a:t>Spiele</a:t>
            </a:r>
            <a:r>
              <a:rPr lang="en-US" dirty="0">
                <a:latin typeface="Grandview"/>
              </a:rPr>
              <a:t> der </a:t>
            </a:r>
            <a:r>
              <a:rPr lang="en-US" dirty="0" err="1">
                <a:latin typeface="Grandview"/>
              </a:rPr>
              <a:t>SoMa</a:t>
            </a:r>
            <a:r>
              <a:rPr lang="en-US" dirty="0">
                <a:latin typeface="Grandview"/>
              </a:rPr>
              <a:t>)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 dirty="0">
                <a:latin typeface="Grandview"/>
              </a:rPr>
              <a:t>10 Minuten – </a:t>
            </a:r>
            <a:r>
              <a:rPr lang="en-US" dirty="0" err="1">
                <a:latin typeface="Grandview"/>
              </a:rPr>
              <a:t>auch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ohne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vorherige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gelbe</a:t>
            </a:r>
            <a:r>
              <a:rPr lang="en-US" dirty="0">
                <a:latin typeface="Grandview"/>
              </a:rPr>
              <a:t> Karte </a:t>
            </a:r>
            <a:r>
              <a:rPr lang="en-US" dirty="0" err="1">
                <a:latin typeface="Grandview"/>
              </a:rPr>
              <a:t>möglich</a:t>
            </a:r>
            <a:r>
              <a:rPr lang="en-US" dirty="0">
                <a:latin typeface="Grandview"/>
              </a:rPr>
              <a:t> (analog </a:t>
            </a:r>
            <a:r>
              <a:rPr lang="en-US" dirty="0" err="1">
                <a:latin typeface="Grandview"/>
              </a:rPr>
              <a:t>Jugend</a:t>
            </a:r>
            <a:r>
              <a:rPr lang="en-US" dirty="0">
                <a:latin typeface="Grandview"/>
              </a:rPr>
              <a:t>)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 dirty="0">
                <a:latin typeface="Grandview"/>
              </a:rPr>
              <a:t>Alle </a:t>
            </a:r>
            <a:r>
              <a:rPr lang="en-US" dirty="0" err="1">
                <a:latin typeface="Grandview"/>
              </a:rPr>
              <a:t>Beteiligten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außerhalb</a:t>
            </a:r>
            <a:r>
              <a:rPr lang="en-US" dirty="0">
                <a:latin typeface="Grandview"/>
              </a:rPr>
              <a:t> des </a:t>
            </a:r>
            <a:r>
              <a:rPr lang="en-US" dirty="0" err="1">
                <a:latin typeface="Grandview"/>
              </a:rPr>
              <a:t>Spielfeldes</a:t>
            </a:r>
            <a:r>
              <a:rPr lang="en-US" dirty="0">
                <a:latin typeface="Grandview"/>
              </a:rPr>
              <a:t> (Trainer, </a:t>
            </a:r>
            <a:r>
              <a:rPr lang="en-US" dirty="0" err="1">
                <a:latin typeface="Grandview"/>
              </a:rPr>
              <a:t>Ersatzspieler</a:t>
            </a:r>
            <a:r>
              <a:rPr lang="en-US" dirty="0">
                <a:latin typeface="Grandview"/>
              </a:rPr>
              <a:t> etc.) </a:t>
            </a:r>
            <a:r>
              <a:rPr lang="en-US" dirty="0" err="1">
                <a:latin typeface="Grandview"/>
              </a:rPr>
              <a:t>nur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noch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mit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gelb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oder</a:t>
            </a:r>
            <a:r>
              <a:rPr lang="en-US" dirty="0">
                <a:latin typeface="Grandview"/>
              </a:rPr>
              <a:t> rot </a:t>
            </a:r>
            <a:r>
              <a:rPr lang="en-US" dirty="0" err="1">
                <a:latin typeface="Grandview"/>
              </a:rPr>
              <a:t>zu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bestrafen</a:t>
            </a:r>
            <a:r>
              <a:rPr lang="en-US" dirty="0">
                <a:latin typeface="Grandview"/>
              </a:rPr>
              <a:t> (</a:t>
            </a:r>
            <a:r>
              <a:rPr lang="en-US" dirty="0" err="1">
                <a:latin typeface="Grandview"/>
              </a:rPr>
              <a:t>keine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gelb</a:t>
            </a:r>
            <a:r>
              <a:rPr lang="en-US" dirty="0">
                <a:latin typeface="Grandview"/>
              </a:rPr>
              <a:t>/rote Karte)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 dirty="0" err="1">
                <a:latin typeface="Grandview"/>
              </a:rPr>
              <a:t>Reduzierung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bei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Notbremse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erfolgt</a:t>
            </a:r>
            <a:r>
              <a:rPr lang="en-US" dirty="0">
                <a:latin typeface="Grandview"/>
              </a:rPr>
              <a:t> auf die </a:t>
            </a:r>
            <a:r>
              <a:rPr lang="en-US" dirty="0" err="1">
                <a:latin typeface="Grandview"/>
              </a:rPr>
              <a:t>gelbe</a:t>
            </a:r>
            <a:r>
              <a:rPr lang="en-US" dirty="0">
                <a:latin typeface="Grandview"/>
              </a:rPr>
              <a:t> Karte</a:t>
            </a:r>
          </a:p>
          <a:p>
            <a:pPr>
              <a:buFont typeface="Calibri" panose="05000000000000000000" pitchFamily="2" charset="2"/>
              <a:buChar char="-"/>
            </a:pPr>
            <a:endParaRPr lang="en-US">
              <a:latin typeface="Grandview"/>
            </a:endParaRPr>
          </a:p>
          <a:p>
            <a:pPr marL="0" indent="0">
              <a:buNone/>
            </a:pPr>
            <a:r>
              <a:rPr lang="en-US" dirty="0" err="1">
                <a:latin typeface="Grandview"/>
              </a:rPr>
              <a:t>Welche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Vergehen</a:t>
            </a:r>
            <a:r>
              <a:rPr lang="en-US" dirty="0">
                <a:latin typeface="Grandview"/>
              </a:rPr>
              <a:t> für </a:t>
            </a:r>
            <a:r>
              <a:rPr lang="en-US" dirty="0" err="1">
                <a:latin typeface="Grandview"/>
              </a:rPr>
              <a:t>eine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sofortige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Zeitstrafe</a:t>
            </a:r>
            <a:r>
              <a:rPr lang="en-US" dirty="0">
                <a:latin typeface="Grandview"/>
              </a:rPr>
              <a:t> </a:t>
            </a:r>
            <a:r>
              <a:rPr lang="en-US" dirty="0" err="1">
                <a:latin typeface="Grandview"/>
              </a:rPr>
              <a:t>möglich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sind</a:t>
            </a:r>
            <a:r>
              <a:rPr lang="en-US" dirty="0">
                <a:latin typeface="Grandview"/>
              </a:rPr>
              <a:t>, </a:t>
            </a:r>
            <a:r>
              <a:rPr lang="en-US" dirty="0" err="1">
                <a:latin typeface="Grandview"/>
              </a:rPr>
              <a:t>ist</a:t>
            </a:r>
            <a:r>
              <a:rPr lang="en-US" dirty="0">
                <a:latin typeface="Grandview"/>
              </a:rPr>
              <a:t> in den </a:t>
            </a:r>
            <a:r>
              <a:rPr lang="en-US" dirty="0" err="1">
                <a:latin typeface="Grandview"/>
              </a:rPr>
              <a:t>Pflichtverwarnungen</a:t>
            </a:r>
            <a:r>
              <a:rPr lang="en-US" dirty="0">
                <a:latin typeface="Grandview"/>
              </a:rPr>
              <a:t> </a:t>
            </a:r>
            <a:r>
              <a:rPr lang="en-US" dirty="0" err="1">
                <a:latin typeface="Grandview"/>
              </a:rPr>
              <a:t>aufgeführt</a:t>
            </a:r>
            <a:r>
              <a:rPr lang="en-US" dirty="0">
                <a:latin typeface="Grandview"/>
              </a:rPr>
              <a:t>.</a:t>
            </a:r>
          </a:p>
          <a:p>
            <a:pPr>
              <a:buFont typeface="Calibri" panose="05000000000000000000" pitchFamily="2" charset="2"/>
              <a:buChar char="-"/>
            </a:pP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10 Minuten </a:t>
            </a:r>
            <a:r>
              <a:rPr lang="en-US" err="1">
                <a:latin typeface="Grandview"/>
              </a:rPr>
              <a:t>Zeitstrafe</a:t>
            </a:r>
            <a:endParaRPr lang="en-US" err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2EDA-1BCC-111F-1F43-C8BDF3D9E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Vorgehensweise</a:t>
            </a:r>
            <a:r>
              <a:rPr lang="en-US">
                <a:latin typeface="Grandview"/>
              </a:rPr>
              <a:t> 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4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US" err="1">
                <a:latin typeface="Grandview"/>
              </a:rPr>
              <a:t>Erzielen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eines</a:t>
            </a:r>
            <a:r>
              <a:rPr lang="en-US">
                <a:latin typeface="Grandview"/>
              </a:rPr>
              <a:t> Tores </a:t>
            </a:r>
            <a:r>
              <a:rPr lang="en-US" err="1">
                <a:latin typeface="Grandview"/>
              </a:rPr>
              <a:t>mit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zusätzlicher</a:t>
            </a:r>
            <a:r>
              <a:rPr lang="en-US">
                <a:latin typeface="Grandview"/>
              </a:rPr>
              <a:t> Person auf dem </a:t>
            </a:r>
            <a:r>
              <a:rPr lang="en-US" err="1">
                <a:latin typeface="Grandview"/>
              </a:rPr>
              <a:t>Spielfeld</a:t>
            </a:r>
            <a:endParaRPr lang="en-US">
              <a:latin typeface="Grandview"/>
            </a:endParaRPr>
          </a:p>
          <a:p>
            <a:pPr marL="0" indent="0">
              <a:buNone/>
            </a:pPr>
            <a:endParaRPr lang="en-US">
              <a:latin typeface="Grandview"/>
            </a:endParaRPr>
          </a:p>
          <a:p>
            <a:pPr marL="0" indent="0">
              <a:buNone/>
            </a:pPr>
            <a:r>
              <a:rPr lang="en-US">
                <a:latin typeface="Grandview"/>
              </a:rPr>
              <a:t>Wenn der </a:t>
            </a:r>
            <a:r>
              <a:rPr lang="en-US" err="1">
                <a:latin typeface="Grandview"/>
              </a:rPr>
              <a:t>Schiedsrichter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vor</a:t>
            </a:r>
            <a:r>
              <a:rPr lang="en-US">
                <a:latin typeface="Grandview"/>
              </a:rPr>
              <a:t> der </a:t>
            </a:r>
            <a:r>
              <a:rPr lang="en-US" err="1">
                <a:latin typeface="Grandview"/>
              </a:rPr>
              <a:t>Spielfortsetzung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feststellt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dass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eine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zusätzliche</a:t>
            </a:r>
            <a:r>
              <a:rPr lang="en-US">
                <a:latin typeface="Grandview"/>
              </a:rPr>
              <a:t> Person </a:t>
            </a:r>
            <a:r>
              <a:rPr lang="en-US" err="1">
                <a:latin typeface="Grandview"/>
              </a:rPr>
              <a:t>beim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Torerfolg</a:t>
            </a:r>
            <a:r>
              <a:rPr lang="en-US">
                <a:latin typeface="Grandview"/>
              </a:rPr>
              <a:t> auf dem Feld war...</a:t>
            </a:r>
          </a:p>
          <a:p>
            <a:pPr marL="0" indent="0">
              <a:buNone/>
            </a:pPr>
            <a:endParaRPr lang="en-US">
              <a:latin typeface="Grandview"/>
            </a:endParaRPr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gilt das Tor, </a:t>
            </a:r>
            <a:r>
              <a:rPr lang="en-US" err="1">
                <a:latin typeface="Grandview"/>
              </a:rPr>
              <a:t>wenn</a:t>
            </a:r>
            <a:r>
              <a:rPr lang="en-US">
                <a:latin typeface="Grandview"/>
              </a:rPr>
              <a:t> die </a:t>
            </a:r>
            <a:r>
              <a:rPr lang="en-US" err="1">
                <a:latin typeface="Grandview"/>
              </a:rPr>
              <a:t>zusätzliche</a:t>
            </a:r>
            <a:r>
              <a:rPr lang="en-US">
                <a:latin typeface="Grandview"/>
              </a:rPr>
              <a:t> Person </a:t>
            </a:r>
            <a:r>
              <a:rPr lang="en-US" err="1">
                <a:latin typeface="Grandview"/>
              </a:rPr>
              <a:t>nicht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eingreift</a:t>
            </a:r>
            <a:endParaRPr lang="en-US">
              <a:latin typeface="Grandview"/>
            </a:endParaRPr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der Spieler </a:t>
            </a:r>
            <a:r>
              <a:rPr lang="en-US" err="1">
                <a:latin typeface="Grandview"/>
              </a:rPr>
              <a:t>ist</a:t>
            </a:r>
            <a:r>
              <a:rPr lang="en-US">
                <a:latin typeface="Grandview"/>
              </a:rPr>
              <a:t> </a:t>
            </a:r>
            <a:r>
              <a:rPr lang="en-US" err="1">
                <a:latin typeface="Grandview"/>
              </a:rPr>
              <a:t>trotzdem</a:t>
            </a:r>
            <a:r>
              <a:rPr lang="en-US">
                <a:latin typeface="Grandview"/>
              </a:rPr>
              <a:t> </a:t>
            </a:r>
            <a:r>
              <a:rPr lang="en-US" err="1">
                <a:latin typeface="Grandview"/>
              </a:rPr>
              <a:t>zu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verwarnen</a:t>
            </a:r>
            <a:endParaRPr lang="en-US">
              <a:latin typeface="Grandview"/>
            </a:endParaRPr>
          </a:p>
          <a:p>
            <a:pPr>
              <a:buFont typeface="Calibri" panose="05000000000000000000" pitchFamily="2" charset="2"/>
              <a:buChar char="-"/>
            </a:pPr>
            <a:endParaRPr lang="en-US">
              <a:latin typeface="Grandview"/>
            </a:endParaRPr>
          </a:p>
          <a:p>
            <a:pPr marL="0" indent="0">
              <a:buNone/>
            </a:pPr>
            <a:r>
              <a:rPr lang="en-US" err="1">
                <a:latin typeface="Grandview"/>
              </a:rPr>
              <a:t>Greift</a:t>
            </a:r>
            <a:r>
              <a:rPr lang="en-US">
                <a:latin typeface="Grandview"/>
              </a:rPr>
              <a:t> die </a:t>
            </a:r>
            <a:r>
              <a:rPr lang="en-US" err="1">
                <a:latin typeface="Grandview"/>
              </a:rPr>
              <a:t>zusätzliche</a:t>
            </a:r>
            <a:r>
              <a:rPr lang="en-US">
                <a:latin typeface="Grandview"/>
              </a:rPr>
              <a:t> Person (Spieler/</a:t>
            </a:r>
            <a:r>
              <a:rPr lang="en-US" err="1">
                <a:latin typeface="Grandview"/>
              </a:rPr>
              <a:t>Ersatzspieler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usw</a:t>
            </a:r>
            <a:r>
              <a:rPr lang="en-US">
                <a:latin typeface="Grandview"/>
              </a:rPr>
              <a:t>.) ins Spiel </a:t>
            </a:r>
            <a:r>
              <a:rPr lang="en-US" err="1">
                <a:latin typeface="Grandview"/>
              </a:rPr>
              <a:t>ein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dann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zählt</a:t>
            </a:r>
            <a:r>
              <a:rPr lang="en-US">
                <a:latin typeface="Grandview"/>
              </a:rPr>
              <a:t> das Tor </a:t>
            </a:r>
            <a:r>
              <a:rPr lang="en-US" err="1">
                <a:latin typeface="Grandview"/>
              </a:rPr>
              <a:t>nicht</a:t>
            </a:r>
            <a:r>
              <a:rPr lang="en-US">
                <a:latin typeface="Grandview"/>
              </a:rPr>
              <a:t> und das Spiel </a:t>
            </a:r>
            <a:r>
              <a:rPr lang="en-US" err="1">
                <a:latin typeface="Grandview"/>
              </a:rPr>
              <a:t>wird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mit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einen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direkten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Freistoß</a:t>
            </a:r>
            <a:r>
              <a:rPr lang="en-US">
                <a:latin typeface="Grandview"/>
              </a:rPr>
              <a:t> wo </a:t>
            </a:r>
            <a:r>
              <a:rPr lang="en-US" err="1">
                <a:latin typeface="Grandview"/>
              </a:rPr>
              <a:t>Eingriff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erfolgt</a:t>
            </a:r>
            <a:r>
              <a:rPr lang="en-US">
                <a:latin typeface="Grandview"/>
              </a:rPr>
              <a:t> </a:t>
            </a:r>
            <a:r>
              <a:rPr lang="en-US" err="1">
                <a:latin typeface="Grandview"/>
              </a:rPr>
              <a:t>fortgesetzt</a:t>
            </a:r>
            <a:r>
              <a:rPr lang="en-US">
                <a:latin typeface="Grandview"/>
              </a:rPr>
              <a:t>.</a:t>
            </a:r>
          </a:p>
          <a:p>
            <a:pPr marL="0" indent="0">
              <a:buNone/>
            </a:pPr>
            <a:r>
              <a:rPr lang="en-US">
                <a:latin typeface="Grandview"/>
              </a:rPr>
              <a:t>Bei </a:t>
            </a:r>
            <a:r>
              <a:rPr lang="en-US" err="1">
                <a:latin typeface="Grandview"/>
              </a:rPr>
              <a:t>einer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Drittperson</a:t>
            </a:r>
            <a:r>
              <a:rPr lang="en-US">
                <a:latin typeface="Grandview"/>
              </a:rPr>
              <a:t> </a:t>
            </a:r>
            <a:r>
              <a:rPr lang="en-US" err="1">
                <a:latin typeface="Grandview"/>
              </a:rPr>
              <a:t>mit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Eingriff</a:t>
            </a:r>
            <a:r>
              <a:rPr lang="en-US">
                <a:latin typeface="Grandview"/>
              </a:rPr>
              <a:t> </a:t>
            </a:r>
            <a:r>
              <a:rPr lang="en-US" err="1">
                <a:latin typeface="Grandview"/>
              </a:rPr>
              <a:t>gibt</a:t>
            </a:r>
            <a:r>
              <a:rPr lang="en-US">
                <a:latin typeface="Grandview"/>
              </a:rPr>
              <a:t> es den SR-Ball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Regel 3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Spieler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78E37-208A-55FE-D31B-1DD4AFE46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3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Grandview"/>
              </a:rPr>
              <a:t>In </a:t>
            </a:r>
            <a:r>
              <a:rPr lang="en-US" err="1">
                <a:latin typeface="Grandview"/>
              </a:rPr>
              <a:t>Spielen</a:t>
            </a:r>
            <a:r>
              <a:rPr lang="en-US">
                <a:latin typeface="Grandview"/>
              </a:rPr>
              <a:t>, in </a:t>
            </a:r>
            <a:r>
              <a:rPr lang="en-US" err="1">
                <a:latin typeface="Grandview"/>
              </a:rPr>
              <a:t>denen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mehrere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Ersatzschiedsrichter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eingesetzt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werden</a:t>
            </a:r>
            <a:r>
              <a:rPr lang="en-US">
                <a:latin typeface="Grandview"/>
              </a:rPr>
              <a:t> (</a:t>
            </a:r>
            <a:r>
              <a:rPr lang="en-US" err="1">
                <a:latin typeface="Grandview"/>
              </a:rPr>
              <a:t>Vierter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Offizieller</a:t>
            </a:r>
            <a:r>
              <a:rPr lang="en-US">
                <a:latin typeface="Grandview"/>
              </a:rPr>
              <a:t>, Ersatz-SRA), </a:t>
            </a:r>
            <a:r>
              <a:rPr lang="en-US" err="1">
                <a:latin typeface="Grandview"/>
              </a:rPr>
              <a:t>haben</a:t>
            </a:r>
            <a:r>
              <a:rPr lang="en-US">
                <a:latin typeface="Grandview"/>
              </a:rPr>
              <a:t>...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latin typeface="Grandview"/>
              </a:rPr>
              <a:t>…. alle </a:t>
            </a:r>
            <a:r>
              <a:rPr lang="en-US" err="1">
                <a:latin typeface="Grandview"/>
              </a:rPr>
              <a:t>Spieloffiziellen</a:t>
            </a:r>
            <a:r>
              <a:rPr lang="en-US">
                <a:latin typeface="Grandview"/>
              </a:rPr>
              <a:t> die </a:t>
            </a:r>
            <a:r>
              <a:rPr lang="en-US" err="1">
                <a:latin typeface="Grandview"/>
              </a:rPr>
              <a:t>gleichen</a:t>
            </a:r>
            <a:r>
              <a:rPr lang="en-US">
                <a:latin typeface="Grandview"/>
              </a:rPr>
              <a:t> </a:t>
            </a:r>
            <a:r>
              <a:rPr lang="en-US" err="1">
                <a:latin typeface="Grandview"/>
              </a:rPr>
              <a:t>Unterstützungsbefugnisse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wie</a:t>
            </a:r>
            <a:r>
              <a:rPr lang="en-US">
                <a:latin typeface="Grandview"/>
              </a:rPr>
              <a:t> alle </a:t>
            </a:r>
            <a:r>
              <a:rPr lang="en-US" err="1">
                <a:latin typeface="Grandview"/>
              </a:rPr>
              <a:t>anderen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Spieloffiziellen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im</a:t>
            </a:r>
            <a:r>
              <a:rPr lang="en-US">
                <a:latin typeface="Grandview"/>
              </a:rPr>
              <a:t> Team</a:t>
            </a: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Regel 6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2EDA-1BCC-111F-1F43-C8BDF3D9E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weitere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Spieloffizielle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25718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Grandview"/>
              </a:rPr>
              <a:t>Neben den </a:t>
            </a:r>
            <a:r>
              <a:rPr lang="en-US" err="1">
                <a:latin typeface="Grandview"/>
              </a:rPr>
              <a:t>klassischen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Spielverzögerungen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wie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Auswechslungen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Verletzungsunterbrechungen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usw</a:t>
            </a:r>
            <a:r>
              <a:rPr lang="en-US">
                <a:latin typeface="Grandview"/>
              </a:rPr>
              <a:t>. </a:t>
            </a:r>
            <a:r>
              <a:rPr lang="en-US" err="1">
                <a:latin typeface="Grandview"/>
              </a:rPr>
              <a:t>wird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auch</a:t>
            </a:r>
            <a:r>
              <a:rPr lang="en-US">
                <a:latin typeface="Grandview"/>
              </a:rPr>
              <a:t> der …</a:t>
            </a:r>
            <a:endParaRPr lang="en-US"/>
          </a:p>
          <a:p>
            <a:pPr marL="0" indent="0">
              <a:buNone/>
            </a:pPr>
            <a:endParaRPr lang="en-US">
              <a:latin typeface="Grandview"/>
            </a:endParaRPr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...</a:t>
            </a:r>
            <a:r>
              <a:rPr lang="en-US" err="1">
                <a:latin typeface="Grandview"/>
              </a:rPr>
              <a:t>übertriebener</a:t>
            </a:r>
            <a:r>
              <a:rPr lang="en-US">
                <a:latin typeface="Grandview"/>
              </a:rPr>
              <a:t> und </a:t>
            </a:r>
            <a:r>
              <a:rPr lang="en-US" err="1">
                <a:latin typeface="Grandview"/>
              </a:rPr>
              <a:t>langanhaltender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Torjubel</a:t>
            </a:r>
            <a:r>
              <a:rPr lang="en-US">
                <a:latin typeface="Grandview"/>
              </a:rPr>
              <a:t> ...</a:t>
            </a:r>
          </a:p>
          <a:p>
            <a:pPr>
              <a:buFont typeface="Calibri" panose="05000000000000000000" pitchFamily="2" charset="2"/>
              <a:buChar char="-"/>
            </a:pPr>
            <a:endParaRPr lang="en-US">
              <a:latin typeface="Grandview"/>
            </a:endParaRPr>
          </a:p>
          <a:p>
            <a:pPr marL="0" indent="0">
              <a:buNone/>
            </a:pPr>
            <a:r>
              <a:rPr lang="en-US">
                <a:latin typeface="Grandview"/>
              </a:rPr>
              <a:t>… </a:t>
            </a:r>
            <a:r>
              <a:rPr lang="en-US" err="1">
                <a:latin typeface="Grandview"/>
              </a:rPr>
              <a:t>ergänzt</a:t>
            </a:r>
            <a:r>
              <a:rPr lang="en-US">
                <a:latin typeface="Grandview"/>
              </a:rPr>
              <a:t>. Dabei </a:t>
            </a:r>
            <a:r>
              <a:rPr lang="en-US" err="1">
                <a:latin typeface="Grandview"/>
              </a:rPr>
              <a:t>gibt</a:t>
            </a:r>
            <a:r>
              <a:rPr lang="en-US">
                <a:latin typeface="Grandview"/>
              </a:rPr>
              <a:t> es </a:t>
            </a:r>
            <a:r>
              <a:rPr lang="en-US" err="1">
                <a:latin typeface="Grandview"/>
              </a:rPr>
              <a:t>keine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Vorgabe</a:t>
            </a:r>
            <a:r>
              <a:rPr lang="en-US">
                <a:latin typeface="Grandview"/>
              </a:rPr>
              <a:t>. Die </a:t>
            </a:r>
            <a:r>
              <a:rPr lang="en-US" err="1">
                <a:latin typeface="Grandview"/>
              </a:rPr>
              <a:t>Nachspielzeit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liegt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im</a:t>
            </a:r>
            <a:r>
              <a:rPr lang="en-US">
                <a:latin typeface="Grandview"/>
              </a:rPr>
              <a:t> Ermessen des SR.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Regel 7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2EDA-1BCC-111F-1F43-C8BDF3D9E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Dauer des Spieles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>
                <a:latin typeface="Grandview"/>
              </a:rPr>
              <a:t>Klarstellung</a:t>
            </a:r>
            <a:r>
              <a:rPr lang="en-US">
                <a:latin typeface="Grandview"/>
              </a:rPr>
              <a:t>:</a:t>
            </a:r>
          </a:p>
          <a:p>
            <a:pPr marL="0" indent="0">
              <a:buNone/>
            </a:pPr>
            <a:r>
              <a:rPr lang="en-US">
                <a:latin typeface="Grandview"/>
              </a:rPr>
              <a:t>Alle </a:t>
            </a:r>
            <a:r>
              <a:rPr lang="en-US" err="1">
                <a:latin typeface="Grandview"/>
              </a:rPr>
              <a:t>persönlichen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Strafen</a:t>
            </a:r>
            <a:r>
              <a:rPr lang="en-US">
                <a:latin typeface="Grandview"/>
              </a:rPr>
              <a:t> (</a:t>
            </a:r>
            <a:r>
              <a:rPr lang="en-US" err="1">
                <a:latin typeface="Grandview"/>
              </a:rPr>
              <a:t>inkl</a:t>
            </a:r>
            <a:r>
              <a:rPr lang="en-US">
                <a:latin typeface="Grandview"/>
              </a:rPr>
              <a:t>. </a:t>
            </a:r>
            <a:r>
              <a:rPr lang="en-US" err="1">
                <a:latin typeface="Grandview"/>
              </a:rPr>
              <a:t>Ermahnungen</a:t>
            </a:r>
            <a:r>
              <a:rPr lang="en-US">
                <a:latin typeface="Grandview"/>
              </a:rPr>
              <a:t>) </a:t>
            </a:r>
            <a:r>
              <a:rPr lang="en-US" err="1">
                <a:latin typeface="Grandview"/>
              </a:rPr>
              <a:t>werden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gestrichen</a:t>
            </a:r>
          </a:p>
          <a:p>
            <a:pPr marL="0" indent="0">
              <a:buNone/>
            </a:pPr>
            <a:endParaRPr lang="en-US">
              <a:latin typeface="Grandview"/>
            </a:endParaRPr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Spieler 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 err="1">
                <a:latin typeface="Grandview"/>
              </a:rPr>
              <a:t>Betreuer</a:t>
            </a:r>
            <a:r>
              <a:rPr lang="en-US">
                <a:latin typeface="Grandview"/>
              </a:rPr>
              <a:t> / Trainer / </a:t>
            </a:r>
            <a:r>
              <a:rPr lang="en-US" err="1">
                <a:latin typeface="Grandview"/>
              </a:rPr>
              <a:t>Mannschaftsverantwortliche</a:t>
            </a:r>
          </a:p>
          <a:p>
            <a:pPr>
              <a:buFont typeface="Calibri" panose="05000000000000000000" pitchFamily="2" charset="2"/>
              <a:buChar char="-"/>
            </a:pPr>
            <a:endParaRPr lang="en-US">
              <a:latin typeface="Grandview"/>
            </a:endParaRPr>
          </a:p>
          <a:p>
            <a:pPr marL="0" indent="0">
              <a:buNone/>
            </a:pPr>
            <a:r>
              <a:rPr lang="en-US">
                <a:latin typeface="Grandview"/>
              </a:rPr>
              <a:t>Wann </a:t>
            </a:r>
            <a:r>
              <a:rPr lang="en-US" err="1">
                <a:latin typeface="Grandview"/>
              </a:rPr>
              <a:t>beginnt</a:t>
            </a:r>
            <a:r>
              <a:rPr lang="en-US">
                <a:latin typeface="Grandview"/>
              </a:rPr>
              <a:t> das </a:t>
            </a:r>
            <a:r>
              <a:rPr lang="en-US" err="1">
                <a:latin typeface="Grandview"/>
              </a:rPr>
              <a:t>Elfmeterschießen</a:t>
            </a:r>
            <a:r>
              <a:rPr lang="en-US">
                <a:latin typeface="Grandview"/>
              </a:rPr>
              <a:t>: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Mit der </a:t>
            </a:r>
            <a:r>
              <a:rPr lang="en-US" err="1">
                <a:latin typeface="Grandview"/>
              </a:rPr>
              <a:t>Torwahl</a:t>
            </a:r>
            <a:r>
              <a:rPr lang="en-US">
                <a:latin typeface="Grandview"/>
              </a:rPr>
              <a:t> / </a:t>
            </a:r>
            <a:r>
              <a:rPr lang="en-US" err="1">
                <a:latin typeface="Grandview"/>
              </a:rPr>
              <a:t>Schußwahl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zum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Elfmeterschießen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Regel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2EDA-1BCC-111F-1F43-C8BDF3D9E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Bestimmung</a:t>
            </a:r>
            <a:r>
              <a:rPr lang="en-US">
                <a:latin typeface="Grandview"/>
              </a:rPr>
              <a:t> des </a:t>
            </a:r>
            <a:r>
              <a:rPr lang="en-US" err="1">
                <a:latin typeface="Grandview"/>
              </a:rPr>
              <a:t>Spielausganges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17856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5090" y="2036593"/>
            <a:ext cx="9265606" cy="4171213"/>
          </a:xfrm>
        </p:spPr>
        <p:txBody>
          <a:bodyPr vert="horz" lIns="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err="1">
                <a:latin typeface="Grandview"/>
              </a:rPr>
              <a:t>Präzisierung</a:t>
            </a:r>
            <a:r>
              <a:rPr lang="en-US">
                <a:latin typeface="Grandview"/>
              </a:rPr>
              <a:t> der </a:t>
            </a:r>
            <a:r>
              <a:rPr lang="en-US" err="1">
                <a:latin typeface="Grandview"/>
              </a:rPr>
              <a:t>Richtlinien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Unterscheidung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zwischen</a:t>
            </a:r>
            <a:r>
              <a:rPr lang="en-US">
                <a:latin typeface="Grandview"/>
              </a:rPr>
              <a:t> „</a:t>
            </a:r>
            <a:r>
              <a:rPr lang="en-US" err="1">
                <a:latin typeface="Grandview"/>
              </a:rPr>
              <a:t>absichtlichem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Spielen</a:t>
            </a:r>
            <a:r>
              <a:rPr lang="en-US">
                <a:latin typeface="Grandview"/>
              </a:rPr>
              <a:t>“ und „</a:t>
            </a:r>
            <a:r>
              <a:rPr lang="en-US" err="1">
                <a:latin typeface="Grandview"/>
              </a:rPr>
              <a:t>abgefälschtem</a:t>
            </a:r>
            <a:r>
              <a:rPr lang="en-US">
                <a:latin typeface="Grandview"/>
              </a:rPr>
              <a:t> Ball“ </a:t>
            </a:r>
            <a:r>
              <a:rPr lang="en-US" err="1">
                <a:latin typeface="Grandview"/>
              </a:rPr>
              <a:t>gemäß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Zirkular</a:t>
            </a:r>
            <a:r>
              <a:rPr lang="en-US">
                <a:latin typeface="Grandview"/>
              </a:rPr>
              <a:t> Nr. 26 Juli 2022. </a:t>
            </a:r>
            <a:endParaRPr lang="en-US"/>
          </a:p>
          <a:p>
            <a:pPr marL="0" indent="0">
              <a:buNone/>
            </a:pPr>
            <a:r>
              <a:rPr lang="en-US">
                <a:latin typeface="Grandview"/>
              </a:rPr>
              <a:t>Wann </a:t>
            </a:r>
            <a:r>
              <a:rPr lang="en-US" err="1">
                <a:latin typeface="Grandview"/>
              </a:rPr>
              <a:t>ist</a:t>
            </a:r>
            <a:r>
              <a:rPr lang="en-US">
                <a:latin typeface="Grandview"/>
              </a:rPr>
              <a:t> </a:t>
            </a:r>
            <a:r>
              <a:rPr lang="en-US" err="1">
                <a:latin typeface="Grandview"/>
              </a:rPr>
              <a:t>ein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Spielen</a:t>
            </a:r>
            <a:r>
              <a:rPr lang="en-US">
                <a:latin typeface="Grandview"/>
              </a:rPr>
              <a:t> des Balles </a:t>
            </a:r>
            <a:r>
              <a:rPr lang="en-US" err="1">
                <a:latin typeface="Grandview"/>
              </a:rPr>
              <a:t>kontrolliert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welche</a:t>
            </a:r>
            <a:r>
              <a:rPr lang="en-US">
                <a:latin typeface="Grandview"/>
              </a:rPr>
              <a:t> Parameter </a:t>
            </a:r>
            <a:r>
              <a:rPr lang="en-US" err="1">
                <a:latin typeface="Grandview"/>
              </a:rPr>
              <a:t>sind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anzuführen</a:t>
            </a:r>
            <a:r>
              <a:rPr lang="en-US">
                <a:latin typeface="Grandview"/>
              </a:rPr>
              <a:t>: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 err="1">
                <a:latin typeface="Grandview"/>
              </a:rPr>
              <a:t>Distanz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zum</a:t>
            </a:r>
            <a:r>
              <a:rPr lang="en-US">
                <a:latin typeface="Grandview"/>
              </a:rPr>
              <a:t> Ball, Blick </a:t>
            </a:r>
            <a:r>
              <a:rPr lang="en-US" err="1">
                <a:latin typeface="Grandview"/>
              </a:rPr>
              <a:t>zum</a:t>
            </a:r>
            <a:r>
              <a:rPr lang="en-US">
                <a:latin typeface="Grandview"/>
              </a:rPr>
              <a:t> Ball</a:t>
            </a:r>
            <a:endParaRPr lang="en-US"/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Ball </a:t>
            </a:r>
            <a:r>
              <a:rPr lang="en-US" err="1">
                <a:latin typeface="Grandview"/>
              </a:rPr>
              <a:t>bewegt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sich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langsam</a:t>
            </a:r>
            <a:endParaRPr lang="en-US" err="1"/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Ball </a:t>
            </a:r>
            <a:r>
              <a:rPr lang="en-US" err="1">
                <a:latin typeface="Grandview"/>
              </a:rPr>
              <a:t>geht</a:t>
            </a:r>
            <a:r>
              <a:rPr lang="en-US">
                <a:latin typeface="Grandview"/>
              </a:rPr>
              <a:t> in </a:t>
            </a:r>
            <a:r>
              <a:rPr lang="en-US" err="1">
                <a:latin typeface="Grandview"/>
              </a:rPr>
              <a:t>eine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erwartende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Richtung</a:t>
            </a:r>
            <a:endParaRPr lang="en-US" err="1"/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Spieler hat Zeit </a:t>
            </a:r>
            <a:r>
              <a:rPr lang="en-US" err="1">
                <a:latin typeface="Grandview"/>
              </a:rPr>
              <a:t>zur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Koordination</a:t>
            </a:r>
            <a:r>
              <a:rPr lang="en-US">
                <a:latin typeface="Grandview"/>
              </a:rPr>
              <a:t> seiner </a:t>
            </a:r>
            <a:r>
              <a:rPr lang="en-US" err="1">
                <a:latin typeface="Grandview"/>
              </a:rPr>
              <a:t>Körperbewegung</a:t>
            </a:r>
            <a:r>
              <a:rPr lang="en-US">
                <a:latin typeface="Grandview"/>
              </a:rPr>
              <a:t> (</a:t>
            </a:r>
            <a:r>
              <a:rPr lang="en-US" err="1">
                <a:latin typeface="Grandview"/>
              </a:rPr>
              <a:t>kein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instinktiver</a:t>
            </a:r>
            <a:r>
              <a:rPr lang="en-US">
                <a:latin typeface="Grandview"/>
              </a:rPr>
              <a:t> Streck-, Sprung </a:t>
            </a:r>
            <a:r>
              <a:rPr lang="en-US" err="1">
                <a:latin typeface="Grandview"/>
              </a:rPr>
              <a:t>oder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sonstige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Bewegung</a:t>
            </a:r>
            <a:r>
              <a:rPr lang="en-US">
                <a:latin typeface="Grandview"/>
              </a:rPr>
              <a:t>, die </a:t>
            </a:r>
            <a:r>
              <a:rPr lang="en-US" err="1">
                <a:latin typeface="Grandview"/>
              </a:rPr>
              <a:t>die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Kontrolle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begrenzt</a:t>
            </a:r>
            <a:r>
              <a:rPr lang="en-US">
                <a:latin typeface="Grandview"/>
              </a:rPr>
              <a:t>)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Ball am Boden </a:t>
            </a:r>
            <a:r>
              <a:rPr lang="en-US" err="1">
                <a:latin typeface="Grandview"/>
              </a:rPr>
              <a:t>ist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einfacher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</a:t>
            </a:r>
            <a:r>
              <a:rPr lang="en-US">
                <a:latin typeface="Grandview"/>
              </a:rPr>
              <a:t> </a:t>
            </a:r>
            <a:r>
              <a:rPr lang="en-US" err="1">
                <a:latin typeface="Grandview"/>
              </a:rPr>
              <a:t>spielen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als</a:t>
            </a:r>
            <a:r>
              <a:rPr lang="en-US">
                <a:latin typeface="Grandview"/>
              </a:rPr>
              <a:t> in der Luft</a:t>
            </a:r>
            <a:endParaRPr lang="en-US"/>
          </a:p>
          <a:p>
            <a:pPr marL="0" indent="0">
              <a:buNone/>
            </a:pPr>
            <a:r>
              <a:rPr lang="en-US">
                <a:latin typeface="Grandview"/>
              </a:rPr>
              <a:t>Wenn das so </a:t>
            </a:r>
            <a:r>
              <a:rPr lang="en-US" err="1">
                <a:latin typeface="Grandview"/>
              </a:rPr>
              <a:t>passiert</a:t>
            </a:r>
            <a:r>
              <a:rPr lang="en-US">
                <a:latin typeface="Grandview"/>
              </a:rPr>
              <a:t>, und der Spieler </a:t>
            </a:r>
            <a:r>
              <a:rPr lang="en-US" err="1">
                <a:latin typeface="Grandview"/>
              </a:rPr>
              <a:t>ist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dennoch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nicht</a:t>
            </a:r>
            <a:r>
              <a:rPr lang="en-US">
                <a:latin typeface="Grandview"/>
              </a:rPr>
              <a:t> in der Lage den Ball </a:t>
            </a:r>
            <a:r>
              <a:rPr lang="en-US" err="1">
                <a:latin typeface="Grandview"/>
              </a:rPr>
              <a:t>kontrolliert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spielen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dann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ist</a:t>
            </a:r>
            <a:r>
              <a:rPr lang="en-US">
                <a:latin typeface="Grandview"/>
              </a:rPr>
              <a:t> es </a:t>
            </a:r>
            <a:r>
              <a:rPr lang="en-US" err="1">
                <a:latin typeface="Grandview"/>
              </a:rPr>
              <a:t>ein</a:t>
            </a:r>
            <a:r>
              <a:rPr lang="en-US">
                <a:latin typeface="Grandview"/>
              </a:rPr>
              <a:t> Bad-Play.</a:t>
            </a:r>
            <a:endParaRPr lang="en-US"/>
          </a:p>
          <a:p>
            <a:pPr>
              <a:buFont typeface="Calibri" panose="05000000000000000000" pitchFamily="2" charset="2"/>
              <a:buChar char="-"/>
            </a:pP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Regel 11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2EDA-1BCC-111F-1F43-C8BDF3D9E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Abseits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326015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>
                <a:latin typeface="Grandview"/>
              </a:rPr>
              <a:t>Reduzierung</a:t>
            </a:r>
            <a:r>
              <a:rPr lang="en-US">
                <a:latin typeface="Grandview"/>
              </a:rPr>
              <a:t> der </a:t>
            </a:r>
            <a:r>
              <a:rPr lang="en-US" err="1">
                <a:latin typeface="Grandview"/>
              </a:rPr>
              <a:t>persönlichen</a:t>
            </a:r>
            <a:r>
              <a:rPr lang="en-US">
                <a:latin typeface="Grandview"/>
              </a:rPr>
              <a:t> Strafe </a:t>
            </a:r>
            <a:r>
              <a:rPr lang="en-US" err="1">
                <a:latin typeface="Grandview"/>
              </a:rPr>
              <a:t>bei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Notbremsen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im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Strafraum</a:t>
            </a:r>
            <a:r>
              <a:rPr lang="en-US">
                <a:latin typeface="Grandview"/>
              </a:rPr>
              <a:t>:</a:t>
            </a:r>
          </a:p>
          <a:p>
            <a:pPr marL="0" indent="0">
              <a:buNone/>
            </a:pPr>
            <a:endParaRPr lang="en-US"/>
          </a:p>
          <a:p>
            <a:pPr>
              <a:buFont typeface="Calibri" panose="05000000000000000000" pitchFamily="2" charset="2"/>
              <a:buChar char="-"/>
            </a:pPr>
            <a:r>
              <a:rPr lang="en-US" err="1">
                <a:latin typeface="Grandview"/>
              </a:rPr>
              <a:t>Ballorientierte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Notbremse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 err="1">
                <a:latin typeface="Grandview"/>
              </a:rPr>
              <a:t>Notbremse</a:t>
            </a:r>
            <a:r>
              <a:rPr lang="en-US">
                <a:latin typeface="Grandview"/>
              </a:rPr>
              <a:t> in </a:t>
            </a:r>
            <a:r>
              <a:rPr lang="en-US" err="1">
                <a:latin typeface="Grandview"/>
              </a:rPr>
              <a:t>körperlichem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Zweikampf</a:t>
            </a:r>
            <a:r>
              <a:rPr lang="en-US">
                <a:latin typeface="Grandview"/>
              </a:rPr>
              <a:t> um den Ball</a:t>
            </a:r>
            <a:endParaRPr lang="en-US"/>
          </a:p>
          <a:p>
            <a:pPr>
              <a:buFont typeface="Calibri" panose="05000000000000000000" pitchFamily="2" charset="2"/>
              <a:buChar char="-"/>
            </a:pPr>
            <a:endParaRPr lang="en-US"/>
          </a:p>
          <a:p>
            <a:pPr marL="0" indent="0">
              <a:buNone/>
            </a:pPr>
            <a:r>
              <a:rPr lang="en-US" err="1">
                <a:latin typeface="Grandview"/>
              </a:rPr>
              <a:t>Weiterhin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nicht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reduziert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werden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Foulspiele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aus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folgenden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Grünen</a:t>
            </a:r>
            <a:r>
              <a:rPr lang="en-US">
                <a:latin typeface="Grandview"/>
              </a:rPr>
              <a:t>: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Halten, </a:t>
            </a:r>
            <a:r>
              <a:rPr lang="en-US" err="1">
                <a:latin typeface="Grandview"/>
              </a:rPr>
              <a:t>Ziehen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Stoßen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oder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wenn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keine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Möglichkeit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zum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Spielen</a:t>
            </a:r>
            <a:r>
              <a:rPr lang="en-US">
                <a:latin typeface="Grandview"/>
              </a:rPr>
              <a:t> des Ball </a:t>
            </a:r>
            <a:r>
              <a:rPr lang="en-US" err="1">
                <a:latin typeface="Grandview"/>
              </a:rPr>
              <a:t>bestand</a:t>
            </a:r>
            <a:endParaRPr lang="en-US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Regel 12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2EDA-1BCC-111F-1F43-C8BDF3D9E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Fouls und </a:t>
            </a:r>
            <a:r>
              <a:rPr lang="en-US" err="1">
                <a:latin typeface="Grandview"/>
              </a:rPr>
              <a:t>sonstiges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Verhalten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357778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>
                <a:latin typeface="Grandview"/>
              </a:rPr>
              <a:t>Bestrafung</a:t>
            </a:r>
            <a:r>
              <a:rPr lang="en-US">
                <a:latin typeface="Grandview"/>
              </a:rPr>
              <a:t> des </a:t>
            </a:r>
            <a:r>
              <a:rPr lang="en-US" err="1">
                <a:latin typeface="Grandview"/>
              </a:rPr>
              <a:t>hochrangigsten</a:t>
            </a:r>
            <a:r>
              <a:rPr lang="en-US">
                <a:latin typeface="Grandview"/>
              </a:rPr>
              <a:t> Trainers, </a:t>
            </a:r>
            <a:r>
              <a:rPr lang="en-US" err="1">
                <a:latin typeface="Grandview"/>
              </a:rPr>
              <a:t>wenn</a:t>
            </a:r>
            <a:r>
              <a:rPr lang="en-US">
                <a:latin typeface="Grandview"/>
              </a:rPr>
              <a:t> der Delinquent </a:t>
            </a:r>
            <a:r>
              <a:rPr lang="en-US" err="1">
                <a:latin typeface="Grandview"/>
              </a:rPr>
              <a:t>nicht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festgestellt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wurde</a:t>
            </a:r>
          </a:p>
          <a:p>
            <a:pPr marL="0" indent="0">
              <a:buNone/>
            </a:pPr>
            <a:endParaRPr lang="en-US"/>
          </a:p>
          <a:p>
            <a:pPr>
              <a:buFont typeface="Calibri" panose="05000000000000000000" pitchFamily="2" charset="2"/>
              <a:buChar char="-"/>
            </a:pPr>
            <a:r>
              <a:rPr lang="en-US" err="1">
                <a:latin typeface="Grandview"/>
              </a:rPr>
              <a:t>Bestrafung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kann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nur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dann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erfolgen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wenn</a:t>
            </a:r>
            <a:r>
              <a:rPr lang="en-US">
                <a:latin typeface="Grandview"/>
              </a:rPr>
              <a:t> der Trainer </a:t>
            </a:r>
            <a:r>
              <a:rPr lang="en-US" err="1">
                <a:latin typeface="Grandview"/>
              </a:rPr>
              <a:t>auch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Einfluss</a:t>
            </a:r>
            <a:r>
              <a:rPr lang="en-US">
                <a:latin typeface="Grandview"/>
              </a:rPr>
              <a:t> auf den </a:t>
            </a:r>
            <a:r>
              <a:rPr lang="en-US" err="1">
                <a:latin typeface="Grandview"/>
              </a:rPr>
              <a:t>Beteiligten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hatte</a:t>
            </a:r>
            <a:endParaRPr lang="en-US">
              <a:latin typeface="Grandview"/>
            </a:endParaRPr>
          </a:p>
          <a:p>
            <a:pPr>
              <a:buFont typeface="Calibri" panose="05000000000000000000" pitchFamily="2" charset="2"/>
              <a:buChar char="-"/>
            </a:pPr>
            <a:r>
              <a:rPr lang="en-US">
                <a:latin typeface="Grandview"/>
              </a:rPr>
              <a:t>Der Trainer </a:t>
            </a:r>
            <a:r>
              <a:rPr lang="en-US" err="1">
                <a:latin typeface="Grandview"/>
              </a:rPr>
              <a:t>ist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aber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vorher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Fragen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ob</a:t>
            </a:r>
            <a:r>
              <a:rPr lang="en-US">
                <a:latin typeface="Grandview"/>
              </a:rPr>
              <a:t> er </a:t>
            </a:r>
            <a:r>
              <a:rPr lang="en-US" err="1">
                <a:latin typeface="Grandview"/>
              </a:rPr>
              <a:t>einen</a:t>
            </a:r>
            <a:r>
              <a:rPr lang="en-US">
                <a:latin typeface="Grandview"/>
              </a:rPr>
              <a:t> Namen </a:t>
            </a:r>
            <a:r>
              <a:rPr lang="en-US" err="1">
                <a:latin typeface="Grandview"/>
              </a:rPr>
              <a:t>nennen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kann</a:t>
            </a:r>
            <a:endParaRPr lang="en-US" err="1"/>
          </a:p>
          <a:p>
            <a:pPr>
              <a:buFont typeface="Calibri" panose="05000000000000000000" pitchFamily="2" charset="2"/>
              <a:buChar char="-"/>
            </a:pP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Regel 12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2EDA-1BCC-111F-1F43-C8BDF3D9E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Fouls und </a:t>
            </a:r>
            <a:r>
              <a:rPr lang="en-US" err="1">
                <a:latin typeface="Grandview"/>
              </a:rPr>
              <a:t>sonstiges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Verhalten</a:t>
            </a:r>
            <a:endParaRPr lang="en-US">
              <a:latin typeface="Grandview"/>
            </a:endParaRPr>
          </a:p>
        </p:txBody>
      </p:sp>
    </p:spTree>
    <p:extLst>
      <p:ext uri="{BB962C8B-B14F-4D97-AF65-F5344CB8AC3E}">
        <p14:creationId xmlns:p14="http://schemas.microsoft.com/office/powerpoint/2010/main" val="285513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0E1E4-46C9-B807-2326-43952B61BD6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err="1">
                <a:latin typeface="Grandview"/>
              </a:rPr>
              <a:t>Präzisierung</a:t>
            </a:r>
            <a:r>
              <a:rPr lang="en-US">
                <a:latin typeface="Grandview"/>
              </a:rPr>
              <a:t>: Der </a:t>
            </a:r>
            <a:r>
              <a:rPr lang="en-US" err="1">
                <a:latin typeface="Grandview"/>
              </a:rPr>
              <a:t>Torhüter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darf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mit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seinem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Verhalten</a:t>
            </a:r>
            <a:r>
              <a:rPr lang="en-US">
                <a:latin typeface="Grandview"/>
              </a:rPr>
              <a:t> den </a:t>
            </a:r>
            <a:r>
              <a:rPr lang="en-US" err="1">
                <a:latin typeface="Grandview"/>
              </a:rPr>
              <a:t>Schützen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nicht</a:t>
            </a:r>
            <a:r>
              <a:rPr lang="en-US">
                <a:latin typeface="Grandview"/>
              </a:rPr>
              <a:t> unfair </a:t>
            </a:r>
            <a:r>
              <a:rPr lang="en-US" err="1">
                <a:latin typeface="Grandview"/>
              </a:rPr>
              <a:t>ablenken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indem</a:t>
            </a:r>
            <a:r>
              <a:rPr lang="en-US">
                <a:latin typeface="Grandview"/>
              </a:rPr>
              <a:t> er die </a:t>
            </a:r>
            <a:r>
              <a:rPr lang="en-US" err="1">
                <a:latin typeface="Grandview"/>
              </a:rPr>
              <a:t>Ausführung</a:t>
            </a:r>
            <a:r>
              <a:rPr lang="en-US">
                <a:latin typeface="Grandview"/>
              </a:rPr>
              <a:t> des </a:t>
            </a:r>
            <a:r>
              <a:rPr lang="en-US" err="1">
                <a:latin typeface="Grandview"/>
              </a:rPr>
              <a:t>Strafstoßes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verzögert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oder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Torpfosten</a:t>
            </a:r>
            <a:r>
              <a:rPr lang="en-US">
                <a:latin typeface="Grandview"/>
              </a:rPr>
              <a:t>, </a:t>
            </a:r>
            <a:r>
              <a:rPr lang="en-US" err="1">
                <a:latin typeface="Grandview"/>
              </a:rPr>
              <a:t>Torlatte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oder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Tornetz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berührt</a:t>
            </a:r>
            <a:r>
              <a:rPr lang="en-US">
                <a:latin typeface="Grandview"/>
              </a:rPr>
              <a:t>. </a:t>
            </a:r>
            <a:endParaRPr lang="en-US"/>
          </a:p>
          <a:p>
            <a:pPr marL="0" indent="0">
              <a:buNone/>
            </a:pPr>
            <a:r>
              <a:rPr lang="en-US">
                <a:latin typeface="Grandview"/>
              </a:rPr>
              <a:t>Bei </a:t>
            </a:r>
            <a:r>
              <a:rPr lang="en-US" err="1">
                <a:latin typeface="Grandview"/>
              </a:rPr>
              <a:t>schwingender</a:t>
            </a:r>
            <a:r>
              <a:rPr lang="en-US">
                <a:latin typeface="Grandview"/>
              </a:rPr>
              <a:t> Latte / </a:t>
            </a:r>
            <a:r>
              <a:rPr lang="en-US" err="1">
                <a:latin typeface="Grandview"/>
              </a:rPr>
              <a:t>Pfosten</a:t>
            </a:r>
            <a:endParaRPr lang="en-US" err="1"/>
          </a:p>
          <a:p>
            <a:pPr>
              <a:buFont typeface="Calibri" panose="05000000000000000000" pitchFamily="2" charset="2"/>
              <a:buChar char="-"/>
            </a:pPr>
            <a:r>
              <a:rPr lang="en-US" err="1">
                <a:latin typeface="Grandview"/>
              </a:rPr>
              <a:t>Ausführung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nicht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zulassen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 err="1">
                <a:latin typeface="Grandview"/>
              </a:rPr>
              <a:t>Ermahnung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als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Erstvergehen</a:t>
            </a:r>
            <a:r>
              <a:rPr lang="en-US">
                <a:latin typeface="Grandview"/>
              </a:rPr>
              <a:t> an den TW</a:t>
            </a:r>
          </a:p>
          <a:p>
            <a:pPr>
              <a:buFont typeface="Calibri" panose="05000000000000000000" pitchFamily="2" charset="2"/>
              <a:buChar char="-"/>
            </a:pPr>
            <a:r>
              <a:rPr lang="en-US" err="1">
                <a:latin typeface="Grandview"/>
              </a:rPr>
              <a:t>Im</a:t>
            </a:r>
            <a:r>
              <a:rPr lang="en-US">
                <a:latin typeface="Grandview"/>
              </a:rPr>
              <a:t> </a:t>
            </a:r>
            <a:r>
              <a:rPr lang="en-US" err="1">
                <a:latin typeface="Grandview"/>
              </a:rPr>
              <a:t>Wiederholungsfall</a:t>
            </a:r>
            <a:r>
              <a:rPr lang="en-US">
                <a:latin typeface="Grandview"/>
              </a:rPr>
              <a:t> VW für den TW</a:t>
            </a: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2C0E6-3650-959E-BBB9-9C204E78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45720" rIns="91440" bIns="45720" anchor="t"/>
          <a:lstStyle/>
          <a:p>
            <a:r>
              <a:rPr lang="en-US">
                <a:latin typeface="Grandview"/>
              </a:rPr>
              <a:t>Regel 14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12EDA-1BCC-111F-1F43-C8BDF3D9E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BBB42F-18C8-42F8-B8C4-E3B80DBE377A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1B570-FE29-8CB5-59D6-7E3F809343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Regeländerungen</a:t>
            </a:r>
            <a:endParaRPr lang="en-US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DD3F4D-1EB8-7DD0-5FC6-CDF53C872F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45720" rIns="91440" bIns="45720" anchor="t"/>
          <a:lstStyle/>
          <a:p>
            <a:r>
              <a:rPr lang="en-US" err="1">
                <a:latin typeface="Grandview"/>
              </a:rPr>
              <a:t>Strafstoß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243327192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Ehrenamt">
  <a:themeElements>
    <a:clrScheme name="Ehrenamt">
      <a:dk1>
        <a:sysClr val="windowText" lastClr="000000"/>
      </a:dk1>
      <a:lt1>
        <a:sysClr val="window" lastClr="FFFFFF"/>
      </a:lt1>
      <a:dk2>
        <a:srgbClr val="737373"/>
      </a:dk2>
      <a:lt2>
        <a:srgbClr val="E1E1E1"/>
      </a:lt2>
      <a:accent1>
        <a:srgbClr val="E2001A"/>
      </a:accent1>
      <a:accent2>
        <a:srgbClr val="AD0D0F"/>
      </a:accent2>
      <a:accent3>
        <a:srgbClr val="737373"/>
      </a:accent3>
      <a:accent4>
        <a:srgbClr val="E1E1E1"/>
      </a:accent4>
      <a:accent5>
        <a:srgbClr val="F5F5F5"/>
      </a:accent5>
      <a:accent6>
        <a:srgbClr val="AD0D0F"/>
      </a:accent6>
      <a:hlink>
        <a:srgbClr val="737373"/>
      </a:hlink>
      <a:folHlink>
        <a:srgbClr val="ADADA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err="1" smtClean="0">
            <a:solidFill>
              <a:schemeClr val="accent3"/>
            </a:solidFill>
            <a:latin typeface="Grandview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b5f3397-f607-42ea-9656-ad18c7bc6277">
      <UserInfo>
        <DisplayName>Felix Allendorf</DisplayName>
        <AccountId>196</AccountId>
        <AccountType/>
      </UserInfo>
      <UserInfo>
        <DisplayName>Bernd Böhle</DisplayName>
        <AccountId>224</AccountId>
        <AccountType/>
      </UserInfo>
    </SharedWithUsers>
    <MediaLengthInSeconds xmlns="5ec321c8-d379-4d37-a901-58ee8cd99f88" xsi:nil="true"/>
    <lcf76f155ced4ddcb4097134ff3c332f xmlns="5ec321c8-d379-4d37-a901-58ee8cd99f88">
      <Terms xmlns="http://schemas.microsoft.com/office/infopath/2007/PartnerControls"/>
    </lcf76f155ced4ddcb4097134ff3c332f>
    <TaxCatchAll xmlns="1b5f3397-f607-42ea-9656-ad18c7bc627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4B0E17A7CA214BA55FC50E1A225787" ma:contentTypeVersion="14" ma:contentTypeDescription="Ein neues Dokument erstellen." ma:contentTypeScope="" ma:versionID="6722a9ee1b5f708fccc5d94d13aa8919">
  <xsd:schema xmlns:xsd="http://www.w3.org/2001/XMLSchema" xmlns:xs="http://www.w3.org/2001/XMLSchema" xmlns:p="http://schemas.microsoft.com/office/2006/metadata/properties" xmlns:ns2="5ec321c8-d379-4d37-a901-58ee8cd99f88" xmlns:ns3="1b5f3397-f607-42ea-9656-ad18c7bc6277" targetNamespace="http://schemas.microsoft.com/office/2006/metadata/properties" ma:root="true" ma:fieldsID="a8d556d51250b4ff42d6a8215a645607" ns2:_="" ns3:_="">
    <xsd:import namespace="5ec321c8-d379-4d37-a901-58ee8cd99f88"/>
    <xsd:import namespace="1b5f3397-f607-42ea-9656-ad18c7bc62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c321c8-d379-4d37-a901-58ee8cd99f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1e531d5f-4374-49f2-b03a-371144c93f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5f3397-f607-42ea-9656-ad18c7bc62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7506d58-79db-4704-a2c1-10231b4d4d6e}" ma:internalName="TaxCatchAll" ma:showField="CatchAllData" ma:web="1b5f3397-f607-42ea-9656-ad18c7bc62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F9D4C9-CEB6-43BD-A0F1-75ED47FEA5A9}">
  <ds:schemaRefs>
    <ds:schemaRef ds:uri="1b5f3397-f607-42ea-9656-ad18c7bc6277"/>
    <ds:schemaRef ds:uri="1cf66da0-995a-4b4a-aea3-2fe0f551d819"/>
    <ds:schemaRef ds:uri="5ec321c8-d379-4d37-a901-58ee8cd99f88"/>
    <ds:schemaRef ds:uri="92624cd7-47f2-4ef3-8491-b933864d341f"/>
    <ds:schemaRef ds:uri="c1169f00-8416-423f-87f2-dbb765d29653"/>
    <ds:schemaRef ds:uri="eee7b484-a557-4e1c-9468-adb037195ae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D09B7C-2FBC-4009-AA00-D462BA5709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6514FA-17C5-4859-A2EA-1FC9E233EA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c321c8-d379-4d37-a901-58ee8cd99f88"/>
    <ds:schemaRef ds:uri="1b5f3397-f607-42ea-9656-ad18c7bc62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Master Ehrenamt</vt:lpstr>
      <vt:lpstr>PowerPoint Presentation</vt:lpstr>
      <vt:lpstr>Regel 3</vt:lpstr>
      <vt:lpstr>Regel 6</vt:lpstr>
      <vt:lpstr>Regel 7</vt:lpstr>
      <vt:lpstr>Regel 10</vt:lpstr>
      <vt:lpstr>Regel 11</vt:lpstr>
      <vt:lpstr>Regel 12</vt:lpstr>
      <vt:lpstr>Regel 12</vt:lpstr>
      <vt:lpstr>Regel 14</vt:lpstr>
      <vt:lpstr>10 Minuten Zeitstrafe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Antje Willmann</dc:creator>
  <cp:revision>6</cp:revision>
  <dcterms:created xsi:type="dcterms:W3CDTF">2022-09-13T06:31:05Z</dcterms:created>
  <dcterms:modified xsi:type="dcterms:W3CDTF">2023-07-18T11:10:30Z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0x010100094B0E17A7CA214BA55FC50E1A225787</vt:lpwstr>
  </property>
  <property fmtid="{D5CDD505-2E9C-101B-9397-08002B2CF9AE}" pid="3" name="MediaServiceImageTags">
    <vt:lpwstr/>
  </property>
  <property fmtid="{D5CDD505-2E9C-101B-9397-08002B2CF9AE}" pid="4" name="Order">
    <vt:r8>467000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